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8;&#1088;&#1080;&#1085;&#1072;\Desktop\Vse_mechty_v_odnoj_kompozicii_-_..._(iPlayer.fm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8;&#1088;&#1080;&#1085;&#1072;\Desktop\&#1050;&#1086;&#1085;&#1082;&#1091;&#1088;&#1089;%20&#1054;&#1042;&#1047;%202017\&#1076;&#1083;&#1103;%20&#1086;&#1088;&#1080;&#1075;&#1072;&#1084;&#1080;\&#1052;&#1091;&#1079;&#1099;&#1082;&#1072;%20&#1076;&#1083;&#1103;%20&#1076;&#1091;&#1096;&#1080;.mp3" TargetMode="Externa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8;&#1088;&#1080;&#1085;&#1072;\Desktop\Vse_mechty_v_odnoj_kompozicii_-_..._(iPlayer.fm).mp3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рина\Desktop\попали в страну мечтан 1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Vse_mechty_v_odnoj_kompozicii_-_...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 flipH="1" flipV="1">
            <a:off x="6804248" y="1052736"/>
            <a:ext cx="144016" cy="144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83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Ирина\Desktop\Сокол к презент\butterfly_park_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Ирина\Desktop\1408334841_002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Ирина\Desktop\Сокол к презент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рина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Музыка для душ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580112" y="1196752"/>
            <a:ext cx="160784" cy="160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86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Ирина\Desktop\Сокол к презент\капли дожд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Ирина\Desktop\Сокол к презент\v_nebe_zvezdi_foto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Ирина\Desktop\Сокол к презент\34793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Ирина\Desktop\Сокол к презент\руче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Ирина\Desktop\15899CLoRdflSXnqkzKArJuGmxaye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Vse_mechty_v_odnoj_kompozicii_-_...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11560" y="5805264"/>
            <a:ext cx="152400" cy="15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83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Ирина\Desktop\Сокол к презент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Ирина\Desktop\Сокол к презент\57_0a190110a8ca25ae5cd4c709596187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Ирина\Desktop\Сокол к презент\1280999730_3049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56895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0</Words>
  <Application>Microsoft Office PowerPoint</Application>
  <PresentationFormat>Экран (4:3)</PresentationFormat>
  <Paragraphs>0</Paragraphs>
  <Slides>14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Вадим Соколов</dc:creator>
  <cp:lastModifiedBy>Вадим Соколов</cp:lastModifiedBy>
  <cp:revision>34</cp:revision>
  <dcterms:created xsi:type="dcterms:W3CDTF">2017-03-13T06:10:18Z</dcterms:created>
  <dcterms:modified xsi:type="dcterms:W3CDTF">2017-03-13T11:45:57Z</dcterms:modified>
</cp:coreProperties>
</file>