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0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onotype Corsiva" pitchFamily="66" charset="0"/>
      <p: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3" autoAdjust="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EF93-11BA-4F32-AEAD-35B44E1FA94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EBE1E-084A-4962-8A87-C11B346817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EBE1E-084A-4962-8A87-C11B346817D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04.06.2018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7145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Здоровьесберегающие технологии для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дошкольников</a:t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музыкальных занятиях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143248"/>
            <a:ext cx="7143800" cy="314327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Гимнастика для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глаз.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Пальминг.</a:t>
            </a:r>
            <a:endParaRPr lang="ru-RU" sz="4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музыкальный руководитель ГБОУ СОШ №  7 СП «Детский сад Лучики» города Похвистнево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Дурнева В.И.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использованием художественного слова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«Ночь»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Ночь. Темно на улице.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(выполняются действия по тексту)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Надо нам зажмуриться.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Раз, два, три, четыре, пять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глазки открывать.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Снова до пяти считаем,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Снова глазки закрываем.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Раз, два, три, четыре, пять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Открываем их опять.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(повторить 3-4 раза)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«Кот»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 на солнышке сидит,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Глаз закрыл, второй закрыл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(закрыть по-очереди оба глаза)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 играет в «Жмурки»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кем играешь Васенька?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Мяу, с солнцем красненьким!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(открыть оба глаза)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использованием тренажеров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настенных, потолочных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индивидуальных)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35893573_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3571900" cy="42148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gym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928802"/>
            <a:ext cx="3218316" cy="414340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предметами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(слежение глазами за плавно перемещающимся в разных направлениях предметом)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02145_html_m65605b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71678"/>
            <a:ext cx="3429024" cy="342902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1335893520_39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85926"/>
            <a:ext cx="4429156" cy="4071966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«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Пальминг»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Искусственное затемнение глаз с помощью ладоней. Само происхождение этого слова идет от английского слова </a:t>
            </a:r>
            <a:r>
              <a:rPr lang="en-US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palm-</a:t>
            </a: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«ладонь», </a:t>
            </a:r>
            <a:r>
              <a:rPr lang="en-US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palming - </a:t>
            </a: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«оладонивание».</a:t>
            </a:r>
            <a:endParaRPr lang="ru-RU" sz="3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Результаты.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Пальминг дает глазам отдых, а отдых в свою очередь расслабляет мышцы глаз и одновременно активизирует нервные клетки сетчатки.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Расслабит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психоэмоциональную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сферу, развивается воображение, память и творческий потенциал.</a:t>
            </a:r>
          </a:p>
          <a:p>
            <a:pPr>
              <a:buFont typeface="Wingdings" pitchFamily="2" charset="2"/>
              <a:buChar char="v"/>
            </a:pP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Подготовка.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Пальминг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выполняется следующим образом: сначала натираем наши ладошки друг  о друга до теплоты,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Чтобы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 согреть наши глаза. После этого нужно собрать все пальцы обеих рук, прислонив их друг к другу. Затем нужно скрестить наши собранные пальцы одной руки с другими примерно под прямым углом, положив ладони одна на другую.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Таким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образом мы получаем как бы уголок из наших рук. Затем как бы уголок из наших рук. Затем наложите этот уголок на лицо, оставив нос под уголком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Пальминг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Сядьте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прямо, расслабьтесь. Прикройте глаза руками, чтобы не было «щёлочек».Дыхание должно быть спокойным. Представьте то, что вам доставляет удовольствие: отдых на море, ночное небо, пение соловья.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23595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500174"/>
            <a:ext cx="4540168" cy="4000528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упражнение.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«Сквозь пальцы»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7"/>
            <a:ext cx="8229600" cy="39290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Разомкните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пальцы на уровне глаз. Делайте повороты головой вправо – влево, при этом смотрите сквозь пальцы вдаль. Три поворота с открытыми глазами, три поворота – с закрытыми. Повторить 20-30 раз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858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упражнение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Письмо носом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38576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Расслабьтесь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закройте глаза. Представьте что кончик носа продолжает длинная указка-ручка. Теперь пишите в воздухе носом-ручкой буквы, письмо, имена, нарисуйте домик с трубой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упражнение.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Глубоко вдыхая посмотрите на кончик носа. Сделайте задержку на несколько секунд и, выдыхая, верните глаза в исходное положение. Закройте глаза на небольшое время.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Забота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здоровье детей , важнейшая задача всего общества. Не секрет , что 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упражнение.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вдохе медленно поверните глаза вправо («до упора», но без сильного напряжения). Не задерживаясь , на выдохе, верните глаза в исходное положение. Таким же образом поверните глаза влево.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упражнение. «Диагонали»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вдохе посмотрите в правый верхний угол (приблизительно 45°от вертикали) и, не задерживаясь, верните глаза в исходное положение. На следующем вдохе посмотрите на нижний левый угол и на выдохе верните глаза в исходное положение.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упражнение «Циферблат».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Вдыхая, опустить глаза вниз и затем медленно поворачивать их по часовой стрелке, остановившись в самой верхней точке (на 12-и часах). Не задерживаясь, начать выдох и продолжить поворот глаз по часовой стрелке (до 6-и часов).Для начала достаточно одного круга, постепенно их количество можно довести до трёх кругов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(через 2-3 недели). При этом , нужно не задерживаясь после первого круга, сразу начать второй. Закрыть  после выполнения упражнения, глаза на несколько секунд.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Затем сделать это упражнение, выполняя движение против часовой стрелки.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 завершении комплекса, нужно сделать пальминг  (3-5 минут)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Выход из пальминга.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39290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 ладонями глаза тихонько зажмурили, не открывая глаз- ослабили- зажмурили- ослабили- зажмурили- ослабили. Ладошки с глаз сняли, расслабленно помотать головой 3 раза «да-да», 3 раза «нет-нет», глубоко вдохнули. Открыть глаза, глубоко выдохнуть, быстро-быстро поморгать.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Соляризация глаз на источнике света.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7203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Встаньте лицом к солнцу, глаза обязательно закройте (Обязательно!!! Иначе сожжете сетчатку) и начните плавно поворачивать головой из стороны в сторону. Попеременно подставляя солнцу то один глаз, то другой и прогревая  попеременно все части глаза.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Ещё лучше будет, если совместить это упражнение с покачиванием с поворотом туловища.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Делайте такую соляризацию несколько минут, а затем отвернитесь от солнца и сделайте глазам пальминг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(5-10 минут, но в 2 раза дольше, чем делаете соляризацию)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85738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упускайте шанс сделать соляризацию и пальминг с детьми. Упражнения можно делать во время режимных моментов, на зарядке, на прогулке, во время игровой деятельности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142494998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429156" cy="4143404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42976" y="192880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</a:gra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</a:gra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1600" y="62068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  <a:latin typeface="Amelia_DG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2151" y="1928802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4398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здоровьесберегающих образовательных технологий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Обеспечить </a:t>
            </a: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дошкольникам возможность сохранения здоровья. Сформировать у него необходимые знания и навыки по ЗОЖ. Научить использовать полученные знания в повседневной жизни.</a:t>
            </a:r>
            <a:endParaRPr lang="ru-RU" sz="3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496"/>
            <a:ext cx="7358114" cy="3214710"/>
          </a:xfrm>
        </p:spPr>
        <p:txBody>
          <a:bodyPr/>
          <a:lstStyle/>
          <a:p>
            <a: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Валеологические распевки.</a:t>
            </a:r>
            <a:b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Дыхательная гимнастика.</a:t>
            </a:r>
            <a:b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Артикуляционная гимнастика.</a:t>
            </a:r>
            <a:b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Пальчиковая гимнастика (пальчиковые игры)</a:t>
            </a:r>
            <a:b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Речевые игры.</a:t>
            </a:r>
            <a:b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игровой массаж и самомассаж.</a:t>
            </a:r>
            <a:b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Зрительная гимнастика (игры для глаз)</a:t>
            </a: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9"/>
            <a:ext cx="7707339" cy="207170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музыкально – оздоровительной работы предполагает использование на каждом музыкальном занятии следующих здоровьесберегающих технологий: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872410" cy="5214974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Глаза -  самый ценный и удивительный дар природы, самый важный орган чувства, а поэтому заслуживает исключительного внимания.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1214446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Значение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зрительной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гимнастики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обеспечивает  улучшения кровоснабжения тканей глаза;</a:t>
            </a:r>
            <a:b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2.повышает эластичность и тонус глазных мышц и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глазодвигательных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нервов;</a:t>
            </a:r>
            <a:b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3.укрепляет мышцы век;</a:t>
            </a:r>
            <a:b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4.снимает переутомление зрительного аппарата;</a:t>
            </a:r>
            <a:b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5.развивает способность к концентрации взгляда на ближних объектах;</a:t>
            </a:r>
            <a:b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6Повышает способность зрительного восприятия и оценки объектов окружающего пространства.</a:t>
            </a:r>
            <a:b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проведению зрительной гимнастики: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1862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Проводится 2-3 раза в день (в бытовой, игровой деятельности, на прогулках, перед занятиями, во время занятий, между занятиями);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Продолжительность зрительной гимнастики 3-5 минут;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Голова должна быть не подвижна;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Очки снимаются (при их наличии)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Начинать  зрительную гимнастику нужно с упражнения на расслабление, затем проводятся подвижные упражнения;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от простого к сложному (от простых движений глазами к более сложному стихотворному тексту с различными сочетаниями; от небольшого стихотворного текста к более сложному и длинному)</a:t>
            </a:r>
          </a:p>
          <a:p>
            <a:pPr>
              <a:buFont typeface="Wingdings" pitchFamily="2" charset="2"/>
              <a:buChar char="v"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зрительной гимнастик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и: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словесной инструкции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использованием художественного слова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предметами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использованием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офтальмотренажеров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словесной инструкции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Пальминг» - растереть ладони рук, закрыть глаза и прикрыть им тёплыми ладонями, так чтобы не проникал свет. Расслабиться , подумать о приятном.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«Стрельба глазами» - отводить глаза до упора вправо и влево по 8-10 раз, не доводя их до утомления.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«Мотылек» - быстро и легко моргать глазами (веки как крылья бабочки). Это расслабляющее движение нужно выполнять после каждого упражнения.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«Кто там?» - сильно зажмуриться, затем широко открыть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глаза.</a:t>
            </a:r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«Заборчик» - поднимать глаза вверх и опускать вниз.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«Совенок» - вращать глазами по часовой стрелке, затем тоже самое  движение против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часовой 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стрелки.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«Пиноккио» - Медленно поднести указательный палец, не сводя с него глаз, к кончику носа. Затем отвести палец от носа, сопровождая его взглядом.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1163</Words>
  <Application>Microsoft Office PowerPoint</Application>
  <PresentationFormat>Экран (4:3)</PresentationFormat>
  <Paragraphs>89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Monotype Corsiva</vt:lpstr>
      <vt:lpstr>Amelia_DG</vt:lpstr>
      <vt:lpstr>1_Тема Office</vt:lpstr>
      <vt:lpstr>Здоровьесберегающие технологии для дошкольников на музыкальных занятиях</vt:lpstr>
      <vt:lpstr>АКТУАЛЬНОСТЬ</vt:lpstr>
      <vt:lpstr>Цель здоровьесберегающих образовательных технологий</vt:lpstr>
      <vt:lpstr>1. Валеологические распевки. 2. Дыхательная гимнастика. 3 Артикуляционная гимнастика. 4. Пальчиковая гимнастика (пальчиковые игры) 5. Речевые игры. 6 игровой массаж и самомассаж. 7 Зрительная гимнастика (игры для глаз) </vt:lpstr>
      <vt:lpstr>Глаза -  самый ценный и удивительный дар природы, самый важный орган чувства, а поэтому заслуживает исключительного внимания.</vt:lpstr>
      <vt:lpstr>          Значение зрительной                          гимнастики: 1. обеспечивает  улучшения кровоснабжения тканей глаза; 2.повышает эластичность и тонус глазных мышц и глазодвигательных нервов; 3.укрепляет мышцы век; 4.снимает переутомление зрительного аппарата; 5.развивает способность к концентрации взгляда на ближних объектах; 6Повышает способность зрительного восприятия и оценки объектов окружающего пространства.    </vt:lpstr>
      <vt:lpstr>Рекомендации по проведению зрительной гимнастики:</vt:lpstr>
      <vt:lpstr>Виды зрительной гимнастики:</vt:lpstr>
      <vt:lpstr>По словесной инструкции</vt:lpstr>
      <vt:lpstr>С использованием художественного слова</vt:lpstr>
      <vt:lpstr>С использованием тренажеров (настенных, потолочных, индивидуальных)</vt:lpstr>
      <vt:lpstr>С предметами (слежение глазами за плавно перемещающимся в разных направлениях предметом)</vt:lpstr>
      <vt:lpstr>                «Пальминг»   Искусственное затемнение глаз с помощью ладоней. Само происхождение этого слова идет от английского слова palm- «ладонь», palming -  «оладонивание».</vt:lpstr>
      <vt:lpstr>Результаты.</vt:lpstr>
      <vt:lpstr>Подготовка.</vt:lpstr>
      <vt:lpstr>Пальминг</vt:lpstr>
      <vt:lpstr>1 упражнение.  «Сквозь пальцы»</vt:lpstr>
      <vt:lpstr>2 упражнение  «Письмо носом</vt:lpstr>
      <vt:lpstr>3 упражнение. </vt:lpstr>
      <vt:lpstr>4 упражнение.</vt:lpstr>
      <vt:lpstr>5 упражнение. «Диагонали»</vt:lpstr>
      <vt:lpstr>6 упражнение «Циферблат».</vt:lpstr>
      <vt:lpstr>Выход из пальминга.</vt:lpstr>
      <vt:lpstr>Соляризация глаз на источнике света.</vt:lpstr>
      <vt:lpstr>Не упускайте шанс сделать соляризацию и пальминг с детьми. Упражнения можно делать во время режимных моментов, на зарядке, на прогулке, во время игровой деятельности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пользователь</cp:lastModifiedBy>
  <cp:revision>115</cp:revision>
  <dcterms:created xsi:type="dcterms:W3CDTF">2014-07-06T18:18:01Z</dcterms:created>
  <dcterms:modified xsi:type="dcterms:W3CDTF">2018-06-04T07:42:32Z</dcterms:modified>
</cp:coreProperties>
</file>