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3"/>
  </p:notesMasterIdLst>
  <p:sldIdLst>
    <p:sldId id="260" r:id="rId4"/>
    <p:sldId id="263" r:id="rId5"/>
    <p:sldId id="265" r:id="rId6"/>
    <p:sldId id="267" r:id="rId7"/>
    <p:sldId id="268" r:id="rId8"/>
    <p:sldId id="270" r:id="rId9"/>
    <p:sldId id="272" r:id="rId10"/>
    <p:sldId id="269" r:id="rId11"/>
    <p:sldId id="271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99E"/>
    <a:srgbClr val="EDD98F"/>
    <a:srgbClr val="DEBA86"/>
    <a:srgbClr val="BE730E"/>
    <a:srgbClr val="CC9900"/>
    <a:srgbClr val="B3D83C"/>
    <a:srgbClr val="99CC00"/>
    <a:srgbClr val="FFCC66"/>
    <a:srgbClr val="FFEEBD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F5C86-F3AC-4DD9-BB60-BFC0FB8E9AE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F5444-652B-48B1-AB57-1DB906E53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741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F5444-652B-48B1-AB57-1DB906E5360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13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F5444-652B-48B1-AB57-1DB906E5360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332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F5444-652B-48B1-AB57-1DB906E5360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332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F5444-652B-48B1-AB57-1DB906E5360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59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8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32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68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58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11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21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66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4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38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02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09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9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6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21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21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92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91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85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4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32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4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298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07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0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9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5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5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2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4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8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9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6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C5E89-D31C-4AB9-8645-EB22F438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9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3.jpeg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4111625" y="1052513"/>
            <a:ext cx="5032375" cy="5616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Лето - жаркая пора,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Светит солнышко с утра,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Даже если дождь пойдёт -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Вокруг сияет всё, поёт</a:t>
            </a:r>
            <a:r>
              <a:rPr lang="ru-RU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</a:t>
            </a:r>
          </a:p>
          <a:p>
            <a:endParaRPr lang="ru-RU" b="1" i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endParaRPr lang="ru-RU" b="1" i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endParaRPr lang="ru-RU" b="1" i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endParaRPr lang="ru-RU" b="1" i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endParaRPr lang="ru-RU" b="1" i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endParaRPr lang="ru-RU" b="1" i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endParaRPr lang="ru-RU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97527"/>
            <a:ext cx="2003455" cy="266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6" y="4930775"/>
            <a:ext cx="2468563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2708920"/>
            <a:ext cx="81406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Летняя оздоровительная работа  </a:t>
            </a:r>
            <a:r>
              <a:rPr lang="ru-RU" sz="4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осуществлялась </a:t>
            </a:r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согласно </a:t>
            </a:r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плану летней –</a:t>
            </a:r>
            <a:r>
              <a:rPr lang="ru-RU" sz="4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оздоровительной работы  </a:t>
            </a:r>
          </a:p>
          <a:p>
            <a:pPr lvl="0" algn="ctr"/>
            <a:r>
              <a:rPr lang="ru-RU" sz="4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СП «Детский сад Лучики»</a:t>
            </a:r>
            <a:endParaRPr lang="ru-RU" sz="40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87" y="188640"/>
            <a:ext cx="756041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16632"/>
            <a:ext cx="7704856" cy="1623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Monotype Corsiva"/>
                <a:ea typeface="Calibri"/>
                <a:cs typeface="Times New Roman"/>
              </a:rPr>
              <a:t>Каждый день был посвящен какой-либо тематике или празднику,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Monotype Corsiva"/>
                <a:ea typeface="Calibri"/>
                <a:cs typeface="Times New Roman"/>
              </a:rPr>
              <a:t>особенно интересно прошли </a:t>
            </a:r>
            <a:r>
              <a:rPr lang="ru-RU" sz="2000" b="1" dirty="0" smtClean="0">
                <a:solidFill>
                  <a:srgbClr val="C00000"/>
                </a:solidFill>
                <a:latin typeface="Monotype Corsiva"/>
                <a:ea typeface="Calibri"/>
                <a:cs typeface="Times New Roman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Monotype Corsiva"/>
                <a:ea typeface="Calibri"/>
                <a:cs typeface="Times New Roman"/>
              </a:rPr>
              <a:t>День юного следопыта</a:t>
            </a:r>
            <a:endParaRPr lang="ru-RU" sz="32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3085" name="Picture 13" descr="http://images.clipartpanda.com/sad-rain-cloud-clipart-sun-behind-rain-clou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695" y="1052736"/>
            <a:ext cx="2144923" cy="280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237" y="5661248"/>
            <a:ext cx="1550763" cy="120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15478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8186" y="5480843"/>
            <a:ext cx="15478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D:\Вот оно какое наше лето\IMG_20180530_1037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92" y="1845370"/>
            <a:ext cx="3600252" cy="442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Elena\Desktop\Вот оно какое наше лето\IMG_20180530_1037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60" y="3356991"/>
            <a:ext cx="4011496" cy="290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18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День цветовода </a:t>
            </a: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125" name="Picture 5" descr="C:\Users\User\Desktop\планы\работа летом\Лето 2016\Фото .Лето 2016\Фото-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890" y="4237516"/>
            <a:ext cx="2843808" cy="213285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2345"/>
            <a:ext cx="2846387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 descr="http://loveferrari.l.o.pic.centerblog.net/ae05053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8344">
            <a:off x="7137363" y="1514897"/>
            <a:ext cx="1148641" cy="152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img-fotki.yandex.ru/get/5904/valenta-mog.137/0_6ddaa_c01497e9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163">
            <a:off x="29089" y="150030"/>
            <a:ext cx="1271944" cy="116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C:\Users\User\Pictures\бабочки\butterfly_png_nisanbouds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28799">
            <a:off x="6736200" y="523326"/>
            <a:ext cx="1061721" cy="86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Вот оно какое наше лето\IMG_20180530_1059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6" y="1434312"/>
            <a:ext cx="2864872" cy="214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viber\media\Viber Images\image-0-02-04-ed4aedb371d06bedc6b324ae61b1fe6cf5ff98199c6f1ee03d7edd1996b0ea33-V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77607"/>
            <a:ext cx="2719790" cy="362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c-karelia.ru/wp-content/uploads/2018/07/georginy-mnogoletnie-sorta-s-foto-i-nazvaniyami-5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1949"/>
            <a:ext cx="2778644" cy="272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07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.</a:t>
            </a:r>
            <a:endParaRPr lang="ru-RU" sz="32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66844" y="190008"/>
            <a:ext cx="15478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0657" y="5480843"/>
            <a:ext cx="15478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503869"/>
            <a:ext cx="5688013" cy="77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6765"/>
            <a:ext cx="2736304" cy="326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56992"/>
            <a:ext cx="2505673" cy="297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F:\viber\media\Viber Images\image-0-02-04-60ae2d065a9d613c3d975c9e47b962f95a42c4a5efc205b00aa5fd3be01d1b06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073" y="1316765"/>
            <a:ext cx="2520280" cy="336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8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5472608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День физкультурника</a:t>
            </a: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9" name="Picture 7" descr="https://image.jimcdn.com/app/cms/image/transf/dimension=320x10000:format=png/path/s44b5bef358800b4e/image/if65cf9b3ff7c4dc0/version/1419510162/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32960"/>
            <a:ext cx="2263645" cy="239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s://4.bp.blogspot.com/-D7PviA8Us7k/V0rzvUsgcuI/AAAAAAAAAfw/ZUEuD0wepfwsIJdkrzycixiRAjtfCGgGACLcB/s1600/%25D1%2581%25D0%25BF%25D0%25BE%25D1%2580%25D1%258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471" y="3433936"/>
            <a:ext cx="2362960" cy="281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66844" y="172567"/>
            <a:ext cx="15478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0657" y="5480844"/>
            <a:ext cx="15478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9153"/>
            <a:ext cx="15478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644257"/>
            <a:ext cx="15478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F:\viber\media\Viber Images\image-0-02-04-5c4bfedc673dd7b47ac9fbd69a8169f1d90a3cfa3b307e122738ab137a38ea06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65090"/>
            <a:ext cx="2592288" cy="368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viber\media\Viber Images\image-0-02-04-ed06bc8f04c7d9760e2ad160cc5ccc86253a9fc20fff122756adb0cf61ec87ed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706" y="1484784"/>
            <a:ext cx="3037470" cy="374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22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5472608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День конструктора</a:t>
            </a: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66844" y="172567"/>
            <a:ext cx="15478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0657" y="5480844"/>
            <a:ext cx="15478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9153"/>
            <a:ext cx="15478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644257"/>
            <a:ext cx="15478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224" y="4560472"/>
            <a:ext cx="2722274" cy="163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F:\viber\media\Viber Images\image-0-02-04-22fe3fe0e5f06a436edd01323262e270000daf7e19da2be4aaad02eff0d73542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08" y="980728"/>
            <a:ext cx="2256400" cy="325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viber\media\Viber Images\image-0-02-04-ee9312f1bdf509363d03f74e69ffcbd80c18d44f24f662ae861bde909c3ca8a9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09355"/>
            <a:ext cx="2399569" cy="319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viber\media\Viber Images\image-0-02-04-a188f58e8bf6e93758cec9f0989800bead6789129c8797691aa9d1d67c2f4987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83594"/>
            <a:ext cx="2447935" cy="326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14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40152" y="46861"/>
            <a:ext cx="28803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Я рисую лето – </a:t>
            </a:r>
            <a:b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</a:b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А какого цвета? </a:t>
            </a:r>
            <a:b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</a:b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Красной краской – </a:t>
            </a:r>
            <a:b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</a:b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Солнце, </a:t>
            </a:r>
            <a:b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</a:b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На газонах розы, </a:t>
            </a:r>
            <a:b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</a:b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А зеленой – поле, </a:t>
            </a:r>
            <a:b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</a:b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На лугах покосы. </a:t>
            </a:r>
            <a:b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</a:b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Синей краской – небо </a:t>
            </a: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…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/>
            </a:r>
            <a:b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</a:br>
            <a:endParaRPr lang="ru-RU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5" name="Picture 7" descr="C:\Users\Public\Pictures\Sample Pictures\img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230889" cy="197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6" y="5642788"/>
            <a:ext cx="15478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69333" y="217518"/>
            <a:ext cx="15478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0388" y="5472132"/>
            <a:ext cx="15478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D:\Вот оно какое наше лето\image-0-02-04-2d15b487abd86a3e727003a3041cc8e511427dffd74e9e5434942c7d68b9eb72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771" y="2632184"/>
            <a:ext cx="3208720" cy="286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1539" y="646862"/>
            <a:ext cx="4474840" cy="900951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День юного художника</a:t>
            </a:r>
            <a:endParaRPr lang="ru-RU" sz="3200" i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549419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F:\viber\media\Viber Images\image-0-02-04-e5e5f6d167b9d486b37d31a5d1d452f9cc95b4a07fb10099e207c55e685d9d4d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32" y="1484784"/>
            <a:ext cx="2156226" cy="27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viber\media\Viber Images\image-0-02-04-4157f3f38f5cd9650719335c9386ccc285a0380aacccaf9145eac9561515e530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299" y="1514035"/>
            <a:ext cx="2023816" cy="269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viber\media\Viber Images\image-0-02-04-57d2fa4c6ccd132fe28789ca9d33f3b34edb707993bdf3d066d2ace0dc70c42e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20" y="4241709"/>
            <a:ext cx="1917957" cy="25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3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Pictures\времена года\c370e6c1c7971f883b9af0d7c873ba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9" y="620688"/>
            <a:ext cx="7233046" cy="532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Pictures\времена года\Otoñal%20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4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323a8944744691c7a6fa3b9bbfe58208c2f2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72</Words>
  <Application>Microsoft Office PowerPoint</Application>
  <PresentationFormat>Экран (4:3)</PresentationFormat>
  <Paragraphs>24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.</vt:lpstr>
      <vt:lpstr>День физкультурника</vt:lpstr>
      <vt:lpstr>День конструктора</vt:lpstr>
      <vt:lpstr>День юного художника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Бабочка. Ромашка.</dc:title>
  <dc:subject>Шаблон</dc:subject>
  <dc:creator>Питинёва Антонина</dc:creator>
  <cp:keywords>шаблон, презентация, для детей</cp:keywords>
  <cp:lastModifiedBy>Elena</cp:lastModifiedBy>
  <cp:revision>71</cp:revision>
  <dcterms:created xsi:type="dcterms:W3CDTF">2014-02-27T12:12:54Z</dcterms:created>
  <dcterms:modified xsi:type="dcterms:W3CDTF">2018-09-12T15:53:49Z</dcterms:modified>
</cp:coreProperties>
</file>