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4" r:id="rId11"/>
    <p:sldId id="275" r:id="rId12"/>
    <p:sldId id="276" r:id="rId13"/>
    <p:sldId id="277" r:id="rId14"/>
    <p:sldId id="27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7" autoAdjust="0"/>
    <p:restoredTop sz="86409" autoAdjust="0"/>
  </p:normalViewPr>
  <p:slideViewPr>
    <p:cSldViewPr>
      <p:cViewPr varScale="1">
        <p:scale>
          <a:sx n="102" d="100"/>
          <a:sy n="102" d="100"/>
        </p:scale>
        <p:origin x="-9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13B8E3-D0FA-48BD-8201-97179AA3DA8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550331-8130-44B7-B292-9BE7F3226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226196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  <a:t>«</a:t>
            </a:r>
            <a: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  <a:t>Развивающая стена</a:t>
            </a:r>
            <a: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  <a:t>»</a:t>
            </a:r>
            <a:b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Century Gothic" pitchFamily="34" charset="0"/>
              </a:rPr>
              <a:t>                                              </a:t>
            </a:r>
            <a:r>
              <a:rPr lang="ru-RU" sz="1400" b="1" i="1" dirty="0" smtClean="0">
                <a:solidFill>
                  <a:schemeClr val="tx1"/>
                </a:solidFill>
                <a:latin typeface="Century Gothic" pitchFamily="34" charset="0"/>
              </a:rPr>
              <a:t>выполнила ст.воспитатель </a:t>
            </a:r>
            <a:br>
              <a:rPr lang="ru-RU" sz="1400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1400" b="1" i="1" dirty="0" err="1" smtClean="0">
                <a:solidFill>
                  <a:schemeClr val="tx1"/>
                </a:solidFill>
                <a:latin typeface="Century Gothic" pitchFamily="34" charset="0"/>
              </a:rPr>
              <a:t>Латыпова</a:t>
            </a:r>
            <a:r>
              <a:rPr lang="ru-RU" sz="1400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  <a:latin typeface="Century Gothic" pitchFamily="34" charset="0"/>
              </a:rPr>
              <a:t>Алия</a:t>
            </a:r>
            <a:r>
              <a:rPr lang="ru-RU" sz="1400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  <a:latin typeface="Century Gothic" pitchFamily="34" charset="0"/>
              </a:rPr>
              <a:t>Салаватовна</a:t>
            </a:r>
            <a: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ru-RU" sz="36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57167"/>
            <a:ext cx="4801167" cy="4078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04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https://cs5.livemaster.ru/storage/4a/89/b9e04fca0f092b02e364c6021f0i--kukly-igrushki-karmashki-panno-razvivashk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4816" cy="564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" name="Содержимое 6" descr="http://2.bp.blogspot.com/-wc6e6DHGf4w/U_UB1FdJPhI/AAAAAAAABTg/NJ3rQAO--B4/s1600/ppjrXPjKTvQ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47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https://domateplo.com/pics/Kovrik__Transport__o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" name="Содержимое 6" descr="http://900igr.net/up/datai/171780/0024-036-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548680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https://avatars.mds.yandex.net/get-marketpic/221366/market_sxum2zsawgKK2wjJMZ8ICA/ori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39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Развивающая стена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– это способ организовать самостоятельную деятельность детей.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8253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Garamond" pitchFamily="18" charset="0"/>
              </a:rPr>
              <a:t>Какие игры можно проводить на развивающей стене?</a:t>
            </a:r>
            <a:br>
              <a:rPr lang="ru-RU" sz="27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90465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5000" b="1" dirty="0" smtClean="0"/>
              <a:t>Игры для развития изобразительных способностей: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• в младших группах: «Дорисуй лучики солнышку», «Нарисуй дорожку»;</a:t>
            </a:r>
          </a:p>
          <a:p>
            <a:pPr>
              <a:buNone/>
            </a:pPr>
            <a:r>
              <a:rPr lang="ru-RU" sz="5000" dirty="0" smtClean="0"/>
              <a:t>• в старших группах: «Дорисуй человека».</a:t>
            </a:r>
          </a:p>
          <a:p>
            <a:pPr>
              <a:buNone/>
            </a:pPr>
            <a:r>
              <a:rPr lang="ru-RU" sz="5000" b="1" dirty="0" smtClean="0"/>
              <a:t>Игры по ФЭМП: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• в средних группах: «Подбери по размеру», «Выложи столько же, сколько…», «Расставь от низкого до самого высокого и наоборот»; </a:t>
            </a:r>
          </a:p>
          <a:p>
            <a:pPr>
              <a:buNone/>
            </a:pPr>
            <a:r>
              <a:rPr lang="ru-RU" sz="5000" dirty="0" smtClean="0"/>
              <a:t>• в старших группах: «Найди соседа», «Посчитай и подбери гараж для машины», «Выложи в соответствии с цифрой», «Больше или меньше», «Посчитай и запиши». </a:t>
            </a:r>
          </a:p>
          <a:p>
            <a:pPr>
              <a:buNone/>
            </a:pPr>
            <a:r>
              <a:rPr lang="ru-RU" sz="5000" b="1" dirty="0" smtClean="0"/>
              <a:t>Речевые игры и игры с элементами обучения грамоте: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• в младших группах: «Кто как кричит», «Скажи словечко»;</a:t>
            </a:r>
          </a:p>
          <a:p>
            <a:pPr>
              <a:buNone/>
            </a:pPr>
            <a:r>
              <a:rPr lang="ru-RU" sz="5000" dirty="0" smtClean="0"/>
              <a:t>• в средних группах: «Выложи правильно и расскажи», «Кто где?»;</a:t>
            </a:r>
          </a:p>
          <a:p>
            <a:pPr>
              <a:buNone/>
            </a:pPr>
            <a:r>
              <a:rPr lang="ru-RU" sz="5000" dirty="0" smtClean="0"/>
              <a:t>• в подготовительных группах: «Составь слово», «Какой первый звук в слове», «Найди пропущенный слог», «Сложи букву» и т. д. </a:t>
            </a:r>
          </a:p>
          <a:p>
            <a:pPr>
              <a:buNone/>
            </a:pPr>
            <a:r>
              <a:rPr lang="ru-RU" sz="5000" b="1" dirty="0" smtClean="0"/>
              <a:t>Логические игры:</a:t>
            </a:r>
            <a:endParaRPr lang="ru-RU" sz="5000" dirty="0" smtClean="0"/>
          </a:p>
          <a:p>
            <a:pPr>
              <a:buNone/>
            </a:pPr>
            <a:r>
              <a:rPr lang="ru-RU" sz="5000" dirty="0" smtClean="0"/>
              <a:t>• в средних группах: «Что сначала, а что потом…», «Что лишнее»;</a:t>
            </a:r>
          </a:p>
          <a:p>
            <a:pPr>
              <a:buNone/>
            </a:pPr>
            <a:r>
              <a:rPr lang="ru-RU" sz="5000" dirty="0" smtClean="0"/>
              <a:t>• в старших группах: «Соотнеси геометрическую фигуру с предметом», «Лабиринт».</a:t>
            </a:r>
          </a:p>
          <a:p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Равные права для всех участников деятельности.</a:t>
            </a:r>
          </a:p>
          <a:p>
            <a:r>
              <a:rPr lang="ru-RU" b="1" dirty="0" smtClean="0"/>
              <a:t>Работа в </a:t>
            </a:r>
            <a:r>
              <a:rPr lang="ru-RU" b="1" dirty="0" err="1" smtClean="0"/>
              <a:t>микрогруппах</a:t>
            </a:r>
            <a:r>
              <a:rPr lang="ru-RU" b="1" dirty="0" smtClean="0"/>
              <a:t> из 4–6 человек.</a:t>
            </a:r>
          </a:p>
          <a:p>
            <a:r>
              <a:rPr lang="ru-RU" b="1" dirty="0" smtClean="0"/>
              <a:t>Определение лидеров.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992888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Правила организации самостоятельной деятельности детей на развивающей стене:</a:t>
            </a:r>
            <a:endParaRPr lang="ru-RU" sz="2800" b="1" dirty="0" smtClean="0"/>
          </a:p>
          <a:p>
            <a:pPr algn="just"/>
            <a:r>
              <a:rPr lang="ru-RU" sz="2400" b="1" dirty="0" smtClean="0"/>
              <a:t>Не руководить ребенком, а уважать его интересы и индивидуальные особенности развития. </a:t>
            </a:r>
          </a:p>
          <a:p>
            <a:pPr algn="just"/>
            <a:r>
              <a:rPr lang="ru-RU" sz="2400" b="1" dirty="0" smtClean="0"/>
              <a:t>Наблюдать, а не вмешиваться в деятельность ребенка даже с целью поощрения. </a:t>
            </a:r>
          </a:p>
          <a:p>
            <a:pPr algn="just"/>
            <a:r>
              <a:rPr lang="ru-RU" sz="2400" b="1" dirty="0" smtClean="0"/>
              <a:t>Не навязывать темп выполнения задания, не предлагать способов решения, не оценивать шаги к его выполнению.  </a:t>
            </a:r>
          </a:p>
          <a:p>
            <a:pPr algn="just"/>
            <a:r>
              <a:rPr lang="ru-RU" sz="2400" b="1" dirty="0" smtClean="0"/>
              <a:t>Не регламентировать деятельность ребенка. </a:t>
            </a:r>
          </a:p>
          <a:p>
            <a:pPr algn="just"/>
            <a:r>
              <a:rPr lang="ru-RU" sz="2400" b="1" dirty="0" smtClean="0"/>
              <a:t>Не подталкивать к правильному решению, не предлагать его в случае затруднения.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6438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287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4481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8973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27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https://cs3.livemaster.ru/zhurnalfoto/8/4/7/1204050514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984776" cy="5721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4170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60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«Развивающая стена»                                               выполнила ст.воспитатель  Латыпова Алия Салаватовна </vt:lpstr>
      <vt:lpstr>Слайд 2</vt:lpstr>
      <vt:lpstr> Какие игры можно проводить на развивающей стене?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 Сабуровы</dc:creator>
  <cp:lastModifiedBy>Admin</cp:lastModifiedBy>
  <cp:revision>16</cp:revision>
  <dcterms:created xsi:type="dcterms:W3CDTF">2014-11-28T16:19:56Z</dcterms:created>
  <dcterms:modified xsi:type="dcterms:W3CDTF">2018-10-10T06:57:26Z</dcterms:modified>
</cp:coreProperties>
</file>