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500042"/>
            <a:ext cx="700092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Развивающая предметно-пространственная среда </a:t>
            </a:r>
          </a:p>
          <a:p>
            <a:pPr algn="ctr"/>
            <a:r>
              <a:rPr lang="ru-RU" dirty="0" smtClean="0"/>
              <a:t>по конструированию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00364" y="2071678"/>
            <a:ext cx="378621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Общеразвивающие</a:t>
            </a:r>
            <a:r>
              <a:rPr lang="ru-RU" dirty="0" smtClean="0"/>
              <a:t> группы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286124"/>
            <a:ext cx="2786082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3286124"/>
            <a:ext cx="2786082" cy="335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3286124"/>
            <a:ext cx="2643206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Дошкольная общеобразовательная группа №1 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разновозрастная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Светлячок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 (1-3 л.)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 конструирования: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Конструктор мозаика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Stellar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Конструктор деревянный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Кирпичики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Конструктор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мелкий,средний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крупный)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Пирамидки (различной величины и формы)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Деревянные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сортеры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различные лексические темы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Кубики (деревянные, мягкие, пластмассовые)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Строительный набор (геометрические фигуры разного размера)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Решетчатый конструктор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Пластмассовый конструктор в форме сот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Мягкий конструктор (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пазлы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Дидактические материалы: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Схемы построек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Настольные игры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Фотоальбомы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4625578" y="1660909"/>
            <a:ext cx="392909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6575930">
            <a:off x="3161099" y="2911075"/>
            <a:ext cx="392909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3990504">
            <a:off x="5942211" y="2951744"/>
            <a:ext cx="392909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429256" y="3286124"/>
            <a:ext cx="271464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Дошкольная </a:t>
            </a: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общеобразовательная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группа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№2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разновозрастная «Гномики» (2-4 г.)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 конструирования: </a:t>
            </a:r>
            <a:endParaRPr kumimoji="0" lang="ru-RU" sz="1000" b="0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Пластмассовый конструктор (большой, маленький)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Мягкий конструктор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Плоскостные конструкторы (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мозайка</a:t>
            </a:r>
            <a:r>
              <a:rPr kumimoji="0" lang="en-A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Stellar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Строительный набор (геометрические наборы разного размера)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Мягкий конструктор (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пазлы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Конструктор деревянный «Кирпичики»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Пластиковые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сортеры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Дидактические материалы:</a:t>
            </a:r>
            <a:endParaRPr kumimoji="0" lang="ru-RU" sz="1000" b="0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Настольные игры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Схемы построек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145</Words>
  <PresentationFormat>Экран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2019-10-11T06:43:03Z</dcterms:created>
  <dcterms:modified xsi:type="dcterms:W3CDTF">2019-10-11T10:37:22Z</dcterms:modified>
</cp:coreProperties>
</file>