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4057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00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51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20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280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558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42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8056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64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871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21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63FC-4F26-4541-B63B-CA4378A4FD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5ABD7-FECE-43AD-BC8E-37694EC6D1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5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slide" Target="slide4.xml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Интерактивная игра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«Помоги гномику найти свой цветок»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920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>
          <a:xfrm>
            <a:off x="561702" y="300446"/>
            <a:ext cx="6439988" cy="4624251"/>
          </a:xfrm>
          <a:prstGeom prst="wedgeRoundRectCallout">
            <a:avLst>
              <a:gd name="adj1" fmla="val 62737"/>
              <a:gd name="adj2" fmla="val -550"/>
              <a:gd name="adj3" fmla="val 16667"/>
            </a:avLst>
          </a:prstGeom>
          <a:ln w="762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Привет! Меня зовут Ира. Сегодня нам надо помочь гномикам найти каждому свой цветок. Для этого нажимай на цветок с таким настроением, как и у гномика. Если ты выполнишь верно, то цветочек появится в рамке и ты можешь переходить к следующему заданию. Перейти к следующему заданию можно, нажав на стрелку в верхнем правом углу. Удачи тебе!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371599" y="5603966"/>
            <a:ext cx="489857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НАЧАТЬ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78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857"/>
          <a:stretch/>
        </p:blipFill>
        <p:spPr>
          <a:xfrm>
            <a:off x="254095" y="2416629"/>
            <a:ext cx="1977191" cy="228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35"/>
          <a:stretch/>
        </p:blipFill>
        <p:spPr>
          <a:xfrm>
            <a:off x="9724706" y="886442"/>
            <a:ext cx="2197003" cy="306037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857"/>
          <a:stretch/>
        </p:blipFill>
        <p:spPr>
          <a:xfrm>
            <a:off x="10174915" y="4614454"/>
            <a:ext cx="1327542" cy="1534885"/>
          </a:xfrm>
          <a:prstGeom prst="rect">
            <a:avLst/>
          </a:prstGeom>
        </p:spPr>
      </p:pic>
      <p:sp>
        <p:nvSpPr>
          <p:cNvPr id="10" name="Стрелка вправо 9">
            <a:hlinkClick r:id="rId10" action="ppaction://hlinksldjump"/>
          </p:cNvPr>
          <p:cNvSpPr/>
          <p:nvPr/>
        </p:nvSpPr>
        <p:spPr>
          <a:xfrm>
            <a:off x="10943301" y="1372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374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03"/>
          <a:stretch/>
        </p:blipFill>
        <p:spPr>
          <a:xfrm>
            <a:off x="5624785" y="4349931"/>
            <a:ext cx="1865586" cy="2429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577"/>
          <a:stretch/>
        </p:blipFill>
        <p:spPr>
          <a:xfrm>
            <a:off x="9742476" y="878079"/>
            <a:ext cx="2179233" cy="30538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03"/>
          <a:stretch/>
        </p:blipFill>
        <p:spPr>
          <a:xfrm>
            <a:off x="10175125" y="4526279"/>
            <a:ext cx="1313934" cy="1711235"/>
          </a:xfrm>
          <a:prstGeom prst="rect">
            <a:avLst/>
          </a:prstGeom>
        </p:spPr>
      </p:pic>
      <p:sp>
        <p:nvSpPr>
          <p:cNvPr id="9" name="Стрелка вправо 8">
            <a:hlinkClick r:id="rId9" action="ppaction://hlinksldjump"/>
          </p:cNvPr>
          <p:cNvSpPr/>
          <p:nvPr/>
        </p:nvSpPr>
        <p:spPr>
          <a:xfrm>
            <a:off x="10999855" y="18444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3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68"/>
          <a:stretch/>
        </p:blipFill>
        <p:spPr>
          <a:xfrm>
            <a:off x="4033275" y="2982142"/>
            <a:ext cx="1848539" cy="2438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08"/>
          <a:stretch/>
        </p:blipFill>
        <p:spPr>
          <a:xfrm>
            <a:off x="9624971" y="936714"/>
            <a:ext cx="1989065" cy="27731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968"/>
          <a:stretch/>
        </p:blipFill>
        <p:spPr>
          <a:xfrm>
            <a:off x="10228218" y="4419137"/>
            <a:ext cx="1261389" cy="1664264"/>
          </a:xfrm>
          <a:prstGeom prst="rect">
            <a:avLst/>
          </a:prstGeom>
        </p:spPr>
      </p:pic>
      <p:sp>
        <p:nvSpPr>
          <p:cNvPr id="9" name="Стрелка вправо 8">
            <a:hlinkClick r:id="rId8" action="ppaction://hlinksldjump"/>
          </p:cNvPr>
          <p:cNvSpPr/>
          <p:nvPr/>
        </p:nvSpPr>
        <p:spPr>
          <a:xfrm>
            <a:off x="11029802" y="1751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61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9" b="16963"/>
          <a:stretch/>
        </p:blipFill>
        <p:spPr>
          <a:xfrm>
            <a:off x="1789612" y="3709851"/>
            <a:ext cx="2045561" cy="22275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958"/>
          <a:stretch/>
        </p:blipFill>
        <p:spPr>
          <a:xfrm>
            <a:off x="9878507" y="1002574"/>
            <a:ext cx="1939834" cy="27072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379" b="16963"/>
          <a:stretch/>
        </p:blipFill>
        <p:spPr>
          <a:xfrm>
            <a:off x="10085407" y="4420361"/>
            <a:ext cx="1526034" cy="1661815"/>
          </a:xfrm>
          <a:prstGeom prst="rect">
            <a:avLst/>
          </a:prstGeom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1122237" y="1862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21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avatars.mds.yandex.net/get-pdb/1927216/45656fd3-92fb-4cc9-9baa-45f108721c9a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87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48"/>
          <a:stretch/>
        </p:blipFill>
        <p:spPr>
          <a:xfrm>
            <a:off x="7213627" y="2612572"/>
            <a:ext cx="1979247" cy="263869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5139" y="4349931"/>
            <a:ext cx="2146570" cy="20639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88"/>
          <a:stretch/>
        </p:blipFill>
        <p:spPr>
          <a:xfrm>
            <a:off x="9802253" y="1198118"/>
            <a:ext cx="1953163" cy="27338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48"/>
          <a:stretch/>
        </p:blipFill>
        <p:spPr>
          <a:xfrm>
            <a:off x="10102124" y="4349931"/>
            <a:ext cx="1492600" cy="1989908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11038114" y="22206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887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dn3.vectorstock.com/i/1000x1000/20/82/cartoon-little-girl-waving-hand-vector-213220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831"/>
          <a:stretch/>
        </p:blipFill>
        <p:spPr bwMode="auto">
          <a:xfrm>
            <a:off x="7676201" y="719092"/>
            <a:ext cx="3784188" cy="53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927464" y="927463"/>
            <a:ext cx="5564777" cy="2023437"/>
          </a:xfrm>
          <a:prstGeom prst="wedgeRoundRectCallout">
            <a:avLst>
              <a:gd name="adj1" fmla="val 73298"/>
              <a:gd name="adj2" fmla="val 39259"/>
              <a:gd name="adj3" fmla="val 16667"/>
            </a:avLst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</a:rPr>
              <a:t>Ты молодец! Отлично справился с заданиями! Пока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Прямоугольник 3">
            <a:hlinkClick r:id="" action="ppaction://hlinkshowjump?jump=endshow"/>
          </p:cNvPr>
          <p:cNvSpPr/>
          <p:nvPr/>
        </p:nvSpPr>
        <p:spPr>
          <a:xfrm>
            <a:off x="1332411" y="4767943"/>
            <a:ext cx="4833258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ЗАВЕРШИТЬ ИГРУ</a:t>
            </a:r>
            <a:endParaRPr lang="ru-RU" sz="32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29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81</Words>
  <Application>Microsoft Office PowerPoint</Application>
  <PresentationFormat>Произвольный</PresentationFormat>
  <Paragraphs>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Интерактивная игра «Помоги гномику найти свой цветок»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«Помоги гномику найти свой цветок»</dc:title>
  <dc:creator>Пользователь Windows</dc:creator>
  <cp:lastModifiedBy>Admin</cp:lastModifiedBy>
  <cp:revision>6</cp:revision>
  <dcterms:created xsi:type="dcterms:W3CDTF">2020-04-12T09:02:49Z</dcterms:created>
  <dcterms:modified xsi:type="dcterms:W3CDTF">2020-04-21T14:23:29Z</dcterms:modified>
</cp:coreProperties>
</file>