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B7"/>
    <a:srgbClr val="EAEA04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6815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9341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2604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4603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1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050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5782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20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34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7475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998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A3C5-FC0E-4677-8159-881093677243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0AF3-290B-4ACD-9616-B289C4D840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064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microsoft.com/office/2007/relationships/hdphoto" Target="../media/hdphoto6.wdp"/><Relationship Id="rId5" Type="http://schemas.openxmlformats.org/officeDocument/2006/relationships/image" Target="../media/image1.jpeg"/><Relationship Id="rId15" Type="http://schemas.microsoft.com/office/2007/relationships/hdphoto" Target="../media/hdphoto7.wdp"/><Relationship Id="rId10" Type="http://schemas.openxmlformats.org/officeDocument/2006/relationships/image" Target="../media/image10.png"/><Relationship Id="rId4" Type="http://schemas.openxmlformats.org/officeDocument/2006/relationships/audio" Target="../media/audio3.wav"/><Relationship Id="rId9" Type="http://schemas.openxmlformats.org/officeDocument/2006/relationships/image" Target="../media/image23.jpeg"/><Relationship Id="rId1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eesbuzz.com/file/pic/marketplace/2014/06/adaabb674fce4ce2f6b4db5bd5731bab.jpg" TargetMode="External"/><Relationship Id="rId13" Type="http://schemas.openxmlformats.org/officeDocument/2006/relationships/hyperlink" Target="http://ja-rastu.ru/uploads/posts/2012-06/1340646534_japan.jpg" TargetMode="External"/><Relationship Id="rId18" Type="http://schemas.openxmlformats.org/officeDocument/2006/relationships/hyperlink" Target="http://ja-rastu.ru/uploads/posts/2012-06/1340645154_irak.jpg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://www.filipoc.ru/attaches/jokes/rebus/1000cd75851cee95f18012a59f2d84f3.jpg" TargetMode="External"/><Relationship Id="rId7" Type="http://schemas.openxmlformats.org/officeDocument/2006/relationships/hyperlink" Target="http://lphoto3.ask.fm/621/964/293/-199996987-1t17oj9-927eora94t0he95/original/14b4708b9ecc.jpg" TargetMode="External"/><Relationship Id="rId12" Type="http://schemas.openxmlformats.org/officeDocument/2006/relationships/hyperlink" Target="http://www.thetinytourists.com/wp-content/uploads/2015/05/1200-sc13616-bp-22907_135_940.jpg" TargetMode="External"/><Relationship Id="rId17" Type="http://schemas.openxmlformats.org/officeDocument/2006/relationships/hyperlink" Target="http://player.myshared.ru/864567/data/images/img30.png" TargetMode="External"/><Relationship Id="rId25" Type="http://schemas.openxmlformats.org/officeDocument/2006/relationships/hyperlink" Target="http://nachalka26.ucoz.com/TM/1.pn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ja-rastu.ru/uploads/posts/2012-06/1340645237_avstria.jpg" TargetMode="External"/><Relationship Id="rId20" Type="http://schemas.openxmlformats.org/officeDocument/2006/relationships/hyperlink" Target="http://ja-rastu.ru/uploads/posts/2012-07/1341293788_livan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humbs.dreamstime.com/t/&#1087;&#1095;&#1077;-&#1072;-&#1089;&#1086;&#1090;&#1072;-31804280.jpg" TargetMode="External"/><Relationship Id="rId11" Type="http://schemas.openxmlformats.org/officeDocument/2006/relationships/hyperlink" Target="https://img-fotki.yandex.ru/get/4125/36014149.15e/0_7ab25_2df70e4b_S" TargetMode="External"/><Relationship Id="rId24" Type="http://schemas.openxmlformats.org/officeDocument/2006/relationships/hyperlink" Target="http://i.ytimg.com/vi/a4fVkjwdJSg/maxresdefault.jpg" TargetMode="External"/><Relationship Id="rId5" Type="http://schemas.openxmlformats.org/officeDocument/2006/relationships/hyperlink" Target="http://img01.taopic.com/141208/318755-14120PJ55249.jpg" TargetMode="External"/><Relationship Id="rId15" Type="http://schemas.openxmlformats.org/officeDocument/2006/relationships/hyperlink" Target="http://ja-rastu.ru/uploads/posts/2012-06/1340646172_kanada.jpg" TargetMode="External"/><Relationship Id="rId23" Type="http://schemas.openxmlformats.org/officeDocument/2006/relationships/hyperlink" Target="http://fs.nashaucheba.ru/tw_files2/urls_3/1489/d-1488927/7z-docs/1_html_4bed506f.jpg" TargetMode="External"/><Relationship Id="rId10" Type="http://schemas.openxmlformats.org/officeDocument/2006/relationships/hyperlink" Target="http://pandia.ru/text/79/369/images/image012_1.jpg" TargetMode="External"/><Relationship Id="rId19" Type="http://schemas.openxmlformats.org/officeDocument/2006/relationships/hyperlink" Target="http://24test.ru/wp-content/uploads/2013/02/wpid-ZuAepmEhGZM.jpg" TargetMode="External"/><Relationship Id="rId4" Type="http://schemas.microsoft.com/office/2007/relationships/hdphoto" Target="../media/hdphoto1.wdp"/><Relationship Id="rId9" Type="http://schemas.openxmlformats.org/officeDocument/2006/relationships/hyperlink" Target="http://avatars.yandex.net/get-afisha-gallery/0cff96d579b6dbbdd8cec7ec38a96454/gallery-big" TargetMode="External"/><Relationship Id="rId14" Type="http://schemas.openxmlformats.org/officeDocument/2006/relationships/hyperlink" Target="http://ja-rastu.ru/uploads/posts/2012-07/1341293099_kuba.jpg" TargetMode="External"/><Relationship Id="rId22" Type="http://schemas.openxmlformats.org/officeDocument/2006/relationships/hyperlink" Target="http://www.funny-kids.net/uploads/posts/2013-04/1365416192_rebusyi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microsoft.com/office/2007/relationships/hdphoto" Target="../media/hdphoto5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6" Type="http://schemas.microsoft.com/office/2007/relationships/hdphoto" Target="../media/hdphoto3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5" Type="http://schemas.openxmlformats.org/officeDocument/2006/relationships/image" Target="../media/image4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8.jpeg"/><Relationship Id="rId1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8.wdp"/><Relationship Id="rId12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8.jpe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4.png"/><Relationship Id="rId5" Type="http://schemas.openxmlformats.org/officeDocument/2006/relationships/image" Target="../media/image8.jpeg"/><Relationship Id="rId1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44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83768" y="481236"/>
            <a:ext cx="6029820" cy="1256881"/>
          </a:xfrm>
          <a:prstGeom prst="roundRect">
            <a:avLst/>
          </a:prstGeom>
          <a:noFill/>
          <a:ln w="28575"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6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lang="ru-RU" sz="8000" dirty="0" smtClean="0">
              <a:latin typeface="Monotype Corsiva" pitchFamily="66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35091" y="4174023"/>
            <a:ext cx="48245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сведения 13">
            <a:hlinkClick r:id="" action="ppaction://hlinkshowjump?jump=lastslide" highlightClick="1"/>
          </p:cNvPr>
          <p:cNvSpPr/>
          <p:nvPr/>
        </p:nvSpPr>
        <p:spPr>
          <a:xfrm>
            <a:off x="8041102" y="4853144"/>
            <a:ext cx="521208" cy="521208"/>
          </a:xfrm>
          <a:prstGeom prst="actionButtonInformat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477144" y="1438035"/>
            <a:ext cx="508344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 - тренажёр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«Путешествие </a:t>
            </a:r>
          </a:p>
          <a:p>
            <a:pPr algn="ctr"/>
            <a:r>
              <a:rPr lang="ru-RU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странам мира</a:t>
            </a:r>
            <a:r>
              <a:rPr lang="ru-RU" sz="48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4800" b="1" dirty="0" smtClean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268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306" y="433344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4361" y="3347401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993" y="2588953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6454" y="249867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6020" y="377634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3596" y="1239195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519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9600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3692E-6 L -0.43593 0.604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30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297601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229591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622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3692E-6 L -0.31007 0.251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125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297601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67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411E-6 L -0.18402 0.33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1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297601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44529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3692E-6 L -0.44392 0.35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5" y="176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297601"/>
            <a:ext cx="2160240" cy="1152128"/>
          </a:xfrm>
          <a:prstGeom prst="round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8185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79 0.00971 L -0.33368 0.48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3" y="239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9227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6136" y="458778"/>
            <a:ext cx="2181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Источники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36" y="292334"/>
            <a:ext cx="771891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http://img01.taopic.com/141208/318755-14120PJ55249.jpg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фон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http://thumbs.dreamstime.com/t/пче-а-сота-31804280.jpg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фон в облачке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http://lphoto3.ask.fm/621/964/293/-199996987-1t17oj9-927eora94t0he95/</a:t>
            </a:r>
          </a:p>
          <a:p>
            <a:r>
              <a:rPr lang="ru-RU" sz="1400" u="sng" dirty="0" err="1" smtClean="0">
                <a:latin typeface="Times New Roman" pitchFamily="18" charset="0"/>
                <a:cs typeface="Times New Roman" pitchFamily="18" charset="0"/>
                <a:hlinkClick r:id="rId7"/>
              </a:rPr>
              <a:t>original</a:t>
            </a:r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/14b4708b9ecc.jpg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пчелы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http://www.beesbuzz.com/file/pic/marketplace/2014/06/adaabb674fce4ce2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f6b4db5bd5731bab.jpg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пчела с рупором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http://avatars.yandex.net/get-afisha-gallery/0cff96d579b6dbbdd8cec7ec38a96454/gallery-big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пчелка 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http://pandia.ru/text/79/369/images/image012_1.jpg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Польша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https://img-fotki.yandex.ru/get/4125/36014149.15e/0_7ab25_2df70e4b_S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пчелка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http://www.thetinytourists.com/wp-content/uploads/2015/05/1200-sc13616-bp-22907_135_940.jpg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чемодан пчелка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http://ja-rastu.ru/uploads/posts/2012-06/1340646534_japan.jpg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Япония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4"/>
              </a:rPr>
              <a:t>http://ja-rastu.ru/uploads/posts/2012-07/1341293099_kuba.jpg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Куба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http://ja-rastu.ru/uploads/posts/2012-06/1340646172_kanada.jpg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Канада</a:t>
            </a: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16"/>
              </a:rPr>
              <a:t>http://ja-rastu.ru/uploads/posts/2012-06/1340645237_avstria.jpg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Австрия</a:t>
            </a: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7"/>
              </a:rPr>
              <a:t>http://player.myshared.ru/864567/data/images/img30.png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Корея</a:t>
            </a: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8"/>
              </a:rPr>
              <a:t>http://ja-rastu.ru/uploads/posts/2012-06/1340645154_irak.jpg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Ирак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19"/>
              </a:rPr>
              <a:t>http://24test.ru/wp-content/uploads/2013/02/wpid-ZuAepmEhGZM.jpg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Венгрия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0"/>
              </a:rPr>
              <a:t>http://ja-rastu.ru/uploads/posts/2012-07/1341293788_livan.jpg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Ливан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http://www.filipoc.ru/attaches/jokes/rebus/1000cd75851cee95f18012a59f2d84f3.jpg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Перу</a:t>
            </a: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2"/>
              </a:rPr>
              <a:t>http://www.funny-kids.net/uploads/posts/2013-04/1365416192_rebusyi.jpg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Китай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3"/>
              </a:rPr>
              <a:t>http://fs.nashaucheba.ru/tw_files2/urls_3/1489/d-1488927/7z-docs/1_html_4bed506f.jpg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Панама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>
                <a:latin typeface="Times New Roman" pitchFamily="18" charset="0"/>
                <a:cs typeface="Times New Roman" pitchFamily="18" charset="0"/>
                <a:hlinkClick r:id="rId24"/>
              </a:rPr>
              <a:t>http://i.ytimg.com/vi/a4fVkjwdJSg/maxresdefault.jpg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u="sng" dirty="0" smtClean="0">
                <a:latin typeface="Times New Roman" pitchFamily="18" charset="0"/>
                <a:cs typeface="Times New Roman" pitchFamily="18" charset="0"/>
                <a:hlinkClick r:id="rId25"/>
              </a:rPr>
              <a:t>http://nachalka26.ucoz.com/TM/1.png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логитип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МК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921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лако 1"/>
          <p:cNvSpPr/>
          <p:nvPr/>
        </p:nvSpPr>
        <p:spPr>
          <a:xfrm>
            <a:off x="395536" y="481236"/>
            <a:ext cx="5112568" cy="4248472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Всем! Всем! Всем!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Приглашаю вас в путешествие по странам мира. Если правильно разгадаете ребусы, узнаете в какой стране я живу.</a:t>
            </a:r>
          </a:p>
          <a:p>
            <a:pPr algn="ctr"/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07" b="99459" l="3104" r="89879">
                        <a14:foregroundMark x1="25371" y1="45996" x2="25371" y2="45996"/>
                        <a14:foregroundMark x1="24291" y1="46861" x2="39136" y2="54870"/>
                        <a14:foregroundMark x1="44130" y1="49351" x2="39946" y2="43831"/>
                        <a14:foregroundMark x1="70175" y1="45996" x2="87854" y2="39177"/>
                        <a14:foregroundMark x1="80567" y1="39177" x2="86370" y2="37987"/>
                        <a14:foregroundMark x1="73684" y1="50216" x2="88259" y2="35173"/>
                        <a14:foregroundMark x1="84750" y1="34848" x2="86370" y2="33333"/>
                        <a14:foregroundMark x1="88259" y1="38312" x2="88259" y2="383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73324"/>
            <a:ext cx="3181117" cy="3966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344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48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5364088" y="400201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Польша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376280" y="131676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Вен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грия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3050140" y="127789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Австрия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6516216" y="199911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Канада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6546648" y="332040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Куба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1835696" y="328954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Япо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ния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847888" y="194348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Панама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59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381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411E-6 L -0.18402 0.626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1" y="313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376280" y="131676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Вен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грия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3050140" y="127789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Австрия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6516216" y="199911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Канада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6546648" y="332040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Куба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6" name="Шестиугольник 25"/>
          <p:cNvSpPr/>
          <p:nvPr/>
        </p:nvSpPr>
        <p:spPr>
          <a:xfrm>
            <a:off x="1835696" y="330972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Япо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ния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847888" y="194348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Панама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9899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930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411E-6 L -0.56198 0.55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275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376280" y="131676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Вен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грия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3050140" y="127789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Австрия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Шестиугольник 22"/>
          <p:cNvSpPr/>
          <p:nvPr/>
        </p:nvSpPr>
        <p:spPr>
          <a:xfrm>
            <a:off x="6516216" y="199911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Канада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6546648" y="332040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Куба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847888" y="194348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Панама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8689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53692E-6 L -0.05017 0.277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138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376280" y="131676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Вен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грия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2" name="Шестиугольник 21"/>
          <p:cNvSpPr/>
          <p:nvPr/>
        </p:nvSpPr>
        <p:spPr>
          <a:xfrm>
            <a:off x="3050140" y="1277892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Австрия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6546648" y="332040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Куба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847888" y="194348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Панама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255117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49218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411E-6 L -0.42812 0.19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06" y="99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376280" y="131676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Вен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грия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4" name="Шестиугольник 23"/>
          <p:cNvSpPr/>
          <p:nvPr/>
        </p:nvSpPr>
        <p:spPr>
          <a:xfrm>
            <a:off x="6546648" y="332040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Куба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847888" y="194348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Панама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52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411E-6 L -0.08159 0.42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80" y="212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9" name="Шестиугольник 18"/>
          <p:cNvSpPr/>
          <p:nvPr/>
        </p:nvSpPr>
        <p:spPr>
          <a:xfrm>
            <a:off x="5376280" y="131676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Вен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грия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847888" y="194348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Панама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9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411E-6 L -0.16823 0.135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20" y="67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03848" y="1921396"/>
            <a:ext cx="3456384" cy="2412052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93204"/>
            <a:ext cx="8784976" cy="5328592"/>
          </a:xfrm>
          <a:prstGeom prst="rect">
            <a:avLst/>
          </a:prstGeom>
          <a:noFill/>
          <a:ln w="203200">
            <a:solidFill>
              <a:schemeClr val="accent6">
                <a:lumMod val="50000"/>
                <a:alpha val="64000"/>
              </a:schemeClr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7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6667" l="10000" r="94000">
                        <a14:foregroundMark x1="74000" y1="19333" x2="74000" y2="19333"/>
                        <a14:foregroundMark x1="60000" y1="25333" x2="60000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3448"/>
            <a:ext cx="1040904" cy="104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Шестиугольник 6"/>
          <p:cNvSpPr/>
          <p:nvPr/>
        </p:nvSpPr>
        <p:spPr>
          <a:xfrm>
            <a:off x="5364088" y="268071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Ко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рея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176528" y="3303244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Перу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4187576" y="193854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Ирак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0" name="Шестиугольник 19"/>
          <p:cNvSpPr/>
          <p:nvPr/>
        </p:nvSpPr>
        <p:spPr>
          <a:xfrm>
            <a:off x="2987824" y="3942196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Ки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тай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1" name="Шестиугольник 20"/>
          <p:cNvSpPr/>
          <p:nvPr/>
        </p:nvSpPr>
        <p:spPr>
          <a:xfrm>
            <a:off x="2987824" y="2633860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Ли</a:t>
            </a:r>
          </a:p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ван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7" name="Шестиугольник 26"/>
          <p:cNvSpPr/>
          <p:nvPr/>
        </p:nvSpPr>
        <p:spPr>
          <a:xfrm>
            <a:off x="1847888" y="1943488"/>
            <a:ext cx="1512168" cy="1321296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Панама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115616" y="317768"/>
            <a:ext cx="2160240" cy="115212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10000" b="96667" l="9559" r="98162">
                        <a14:foregroundMark x1="53309" y1="42500" x2="53309" y2="42500"/>
                        <a14:foregroundMark x1="38235" y1="38056" x2="38235" y2="38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7452"/>
            <a:ext cx="1062245" cy="14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74" y="279558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97333" l="870" r="100000">
                        <a14:foregroundMark x1="33043" y1="6000" x2="33043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065" y="776109"/>
            <a:ext cx="1095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6932" y="454165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018" y="216446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24" y="2160838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7659" y="4142782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2963" b="90000" l="2000" r="100000">
                        <a14:foregroundMark x1="36333" y1="48889" x2="36333" y2="48889"/>
                        <a14:foregroundMark x1="26667" y1="47407" x2="33000" y2="61852"/>
                        <a14:foregroundMark x1="13667" y1="62593" x2="22333" y2="596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2171" y="193204"/>
            <a:ext cx="1108714" cy="99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011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60411E-6 L -0.55416 0.236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08" y="1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20" grpId="0" animBg="1"/>
      <p:bldP spid="21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247</Words>
  <Application>Microsoft Office PowerPoint</Application>
  <PresentationFormat>Экран (16:10)</PresentationFormat>
  <Paragraphs>149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Admin</cp:lastModifiedBy>
  <cp:revision>31</cp:revision>
  <dcterms:created xsi:type="dcterms:W3CDTF">2015-12-03T15:31:11Z</dcterms:created>
  <dcterms:modified xsi:type="dcterms:W3CDTF">2020-04-21T14:27:16Z</dcterms:modified>
</cp:coreProperties>
</file>