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69" r:id="rId3"/>
    <p:sldId id="262" r:id="rId4"/>
    <p:sldId id="270" r:id="rId5"/>
    <p:sldId id="274" r:id="rId6"/>
    <p:sldId id="275" r:id="rId7"/>
    <p:sldId id="276" r:id="rId8"/>
    <p:sldId id="272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15363-C94D-4DFD-9B26-30AF05499D7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5677D-8CCD-4AFB-8FAA-D62978523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27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5677D-8CCD-4AFB-8FAA-D629785239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1459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пыт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работы педагогов в СП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сад Лучики»ГБОУ СОШ №7 города Похвистнево по теме: «Образовательный маршрут как форма работы с родителями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357826"/>
            <a:ext cx="8069010" cy="1000132"/>
          </a:xfrm>
        </p:spPr>
        <p:txBody>
          <a:bodyPr>
            <a:normAutofit fontScale="92500"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A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Кашина Екатерина Анатольевна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 посвященный 75 годам победы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бразовательный маршрут ВОВ Кашина Е.А._page-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0988" y="1920875"/>
            <a:ext cx="2711023" cy="4433888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675" y="1920875"/>
            <a:ext cx="2767649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22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 по лексической теме : «Профессии»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ashi\AppData\Local\Temp\Tmp_view\Профессии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6816"/>
            <a:ext cx="2986835" cy="43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shi\AppData\Local\Temp\Tmp_view\Профессии_page-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65960"/>
            <a:ext cx="3091748" cy="436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639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 посвященный 75 годам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kashi\AppData\Local\Temp\Tmp_view\Поговорим-о-войне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07306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shi\AppData\Local\Temp\Tmp_view\Поговорим-о-войне_page-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16628"/>
            <a:ext cx="3048000" cy="43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10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 для родителей и детей  на тему: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логики и мышления  у детей старшего дошкольного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ashi\AppData\Local\Temp\Tmp_view\иом-СОКОЛОВА-2-1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124461" cy="42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shi\AppData\Local\Temp\Tmp_view\иом-СОКОЛОВА-2-1_page-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72056"/>
            <a:ext cx="3024541" cy="42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123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 по лексической теме :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«Дорожная азбука»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kashi\AppData\Local\Temp\Tmp_view\Дорожная-азбука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12698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shi\AppData\Local\Temp\Tmp_view\Дорожная-азбука_page-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19300"/>
            <a:ext cx="29652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64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715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педагогов – заинтересовать родителей, предлагая им как традиционные, так и новые формы взаимодействия. Мы живем в 21 веке, в мире инновационных технологий. Всеобщая компьютеризация коснулась не только взрослых и школьников, но и детей дошкольного возраста.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решения этой проблемы я использовала такую форму работы с родителями, как «Образовательный маршрут для организации совместной деятельности детей и родителей в сети Интернет». Образовательный маршрут (Web-навигатор) –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оформленный раздаточный материал для родителей, содержащий кратко аннотированные ссылки на полезные интернет-ресурсы/программы, способные привлечь родителей к совместной работе с детьми, а также самих детей нацелить на обучение, развитие интереса к образовательным сетевым ресурсам и ресурсам культурно-просветительской направленности.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Этапы разработки образовательного маршрута: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1. Осознание проблемы.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2. Формулировка цели образовательного маршрута и задач, направленных на ее достижение.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3. Поиск и анализ Интернет – ресурсов (содержательная ценность ресурса, соответствие возрастным особенностям, отсутствие рекламы и т.п.).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4. Разработка единой сюжетной линии (определенной метафоры), выбор дизайна, стиля изложения.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5. Разработка материалов инструктивного характера и составление методических рекомендаций. Для каждого шага конкретизируется, как организовать деятельность и как осуществить рефлексию (отразить, излагая "идею использования ресурса, рекомендации родителям по организации и сопровождению деятельности детей).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6. Публикация маршрута в сети Интернет (на сайте детского сада).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Предполагаемый результат: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родителей: самообразование, единение со своим ребенком.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детей: Ведь все делается для них и ради них! В современных условиях, когда мы имеем практически неограниченный доступ к информационным ресурсам и дети получают всё большую свободу в сети Интернет важно, чтобы рядом с каждым из них был мудрый и неравнодушный взрослый человек... И, в первую очередь, это, конечно, должны быть его родители. На наш взгляд, значение такой формы работы для реализации социального партнерства переоценить сложно.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 в сети Интернет на сайте СП «Детский сад Лучики» ГБОУ СОШ №7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7825"/>
            <a:ext cx="8229600" cy="46291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 в сети Интернет на сайте СП «Детский сад Лучики» ГБОУ СОШ №7 </a:t>
            </a:r>
            <a:endParaRPr lang="ru-RU" sz="2400" dirty="0"/>
          </a:p>
        </p:txBody>
      </p:sp>
      <p:pic>
        <p:nvPicPr>
          <p:cNvPr id="4" name="Содержимое 3" descr="Безымянный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родителями в сети Интернет на сайте СП «Детский сад Лучики» ГБОУ СОШ №7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373" y="1935163"/>
            <a:ext cx="780725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417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 в сети Интернет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сети «В контакте»</a:t>
            </a:r>
            <a:endParaRPr lang="ru-RU" sz="2400" dirty="0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7902193" cy="441960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 маршрут по парцельной программе «От ФРЕБЕЛЯ ДО РОБОТВ»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виационная и ракетно-космическая техника_page-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2760" y="1920875"/>
            <a:ext cx="2887480" cy="4433888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674" y="1920875"/>
            <a:ext cx="2863652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6013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448</Words>
  <Application>Microsoft Office PowerPoint</Application>
  <PresentationFormat>Экран (4:3)</PresentationFormat>
  <Paragraphs>26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Опыт работы педагогов в СП «Детский сад Лучики»ГБОУ СОШ №7 города Похвистнево по теме: «Образовательный маршрут как форма работы с родителями» </vt:lpstr>
      <vt:lpstr>Слайд 2</vt:lpstr>
      <vt:lpstr>Слайд 3</vt:lpstr>
      <vt:lpstr>Слайд 4</vt:lpstr>
      <vt:lpstr>Работа с родителями в сети Интернет на сайте СП «Детский сад Лучики» ГБОУ СОШ №7 </vt:lpstr>
      <vt:lpstr>Работа с родителями в сети Интернет на сайте СП «Детский сад Лучики» ГБОУ СОШ №7 </vt:lpstr>
      <vt:lpstr>Работа с родителями в сети Интернет на сайте СП «Детский сад Лучики» ГБОУ СОШ №7 </vt:lpstr>
      <vt:lpstr>Работа с родителями в сети Интернет в социальй сети «В контакте»</vt:lpstr>
      <vt:lpstr>Образовательный  маршрут по парцельной программе «От ФРЕБЕЛЯ ДО РОБОТВ» </vt:lpstr>
      <vt:lpstr>Образовательный маршрут посвященный 75 годам победы  </vt:lpstr>
      <vt:lpstr>Образовательный маршрут по лексической теме : «Профессии»</vt:lpstr>
      <vt:lpstr>Образовательный маршрут посвященный 75 годам победы</vt:lpstr>
      <vt:lpstr>Образовательный маршрут для родителей и детей  на тему:  «Развитие логики и мышления  у детей старшего дошкольного возраста»</vt:lpstr>
      <vt:lpstr>Образовательный маршрут по лексической теме : «Дорожная азбука»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маршрут для организации совместной деятельности детей и родителей в сети Интернет</dc:title>
  <dc:creator>kashi</dc:creator>
  <cp:lastModifiedBy>Admin</cp:lastModifiedBy>
  <cp:revision>18</cp:revision>
  <dcterms:created xsi:type="dcterms:W3CDTF">2006-08-16T00:00:00Z</dcterms:created>
  <dcterms:modified xsi:type="dcterms:W3CDTF">2020-06-10T04:17:08Z</dcterms:modified>
</cp:coreProperties>
</file>