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116632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20858" y="4293096"/>
            <a:ext cx="3902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Театр масок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424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4011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4585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440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12063"/>
            <a:ext cx="4608512" cy="6264696"/>
          </a:xfrm>
        </p:spPr>
      </p:pic>
      <p:sp>
        <p:nvSpPr>
          <p:cNvPr id="5" name="Прямоугольник 4"/>
          <p:cNvSpPr/>
          <p:nvPr/>
        </p:nvSpPr>
        <p:spPr>
          <a:xfrm>
            <a:off x="3594139" y="2462"/>
            <a:ext cx="1999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Талия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536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48680"/>
            <a:ext cx="4302354" cy="6192688"/>
          </a:xfrm>
        </p:spPr>
      </p:pic>
      <p:sp>
        <p:nvSpPr>
          <p:cNvPr id="5" name="Прямоугольник 4"/>
          <p:cNvSpPr/>
          <p:nvPr/>
        </p:nvSpPr>
        <p:spPr>
          <a:xfrm>
            <a:off x="2843807" y="0"/>
            <a:ext cx="4119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Мельпомена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097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motsart-simfoniya-serdtsa_(mobipo.org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4328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4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4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116632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20858" y="4293096"/>
            <a:ext cx="3902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Театр масок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92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</TotalTime>
  <Words>6</Words>
  <Application>Microsoft Office PowerPoint</Application>
  <PresentationFormat>Экран (4:3)</PresentationFormat>
  <Paragraphs>4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</cp:revision>
  <dcterms:created xsi:type="dcterms:W3CDTF">2018-02-28T17:33:38Z</dcterms:created>
  <dcterms:modified xsi:type="dcterms:W3CDTF">2018-02-28T17:58:26Z</dcterms:modified>
</cp:coreProperties>
</file>