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71" r:id="rId10"/>
    <p:sldId id="272" r:id="rId11"/>
    <p:sldId id="273" r:id="rId12"/>
    <p:sldId id="260" r:id="rId13"/>
    <p:sldId id="275" r:id="rId14"/>
    <p:sldId id="27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3D503C-7936-4BE6-90CA-D1FD34BCCD83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EB6DB4-CF33-4F66-96A4-9648D42FF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E0CB-CA67-47DD-9ED4-92294E9E8CC1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99BE5-9EA9-4AB0-B443-AEF302CC2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924F-36F6-4C74-B947-AD35583B0D5F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23D7-515D-4EB1-895E-538166F15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A0CC-4E44-475E-8AFE-19B4B79096F8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C6CE-4397-4648-992A-4B7C6FC42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20FDFD-0281-4871-8785-A8F047458BA9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952FDA-0D2E-4235-9331-6CDFA6846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9492-491E-44E1-AFA7-D6508FEE78AA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AB63D-4E8F-484B-B0A2-7D20FB305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676E9A-2DA6-44AC-9858-3719CB644E60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4E446C-0F36-4A6A-8B39-AF04A985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95F5-1E15-4609-8896-59A846AB00E3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A2A6-17D1-43BA-B20B-1EEE0D127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C9AF6D-BFD5-4FD1-9D3E-C0D3B0BF864B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4033BA-FFFE-4758-881E-5843814F4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0D2557-2DC6-49B5-90C1-5AA30A9CCB20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5EC540-3D15-4B9F-84F6-0D1362476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3A2D15-7EA1-45B8-9DB1-B39362A68950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327DB3-FE51-450E-B49B-1A272213B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73CCAD2-C409-4240-A417-67B2AA28B70C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A357FF85-0DB1-4B58-875D-091CB7C23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Связной\Desktop\КОНКУРС\детские-рамки-для-фотошопа_0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2286000"/>
            <a:ext cx="6248400" cy="197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 класс для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cs typeface="Times New Roman" pitchFamily="18" charset="0"/>
              </a:rPr>
              <a:t>«Создание мультфильмов вместе с детьми»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4495800"/>
            <a:ext cx="3657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Подготовили: воспитатели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Барташ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Влада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38" y="-228600"/>
            <a:ext cx="749776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создания мультфильма: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7496" y="994502"/>
            <a:ext cx="4334674" cy="710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Сценарий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2526" y="2019308"/>
            <a:ext cx="4385275" cy="1056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Создание персонажей  и фона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7380" y="3509102"/>
            <a:ext cx="4328560" cy="710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Съёмка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1007" y="4503050"/>
            <a:ext cx="4551713" cy="7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Монтаж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4849" y="5586227"/>
            <a:ext cx="4258251" cy="8005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Озвучивание</a:t>
            </a:r>
          </a:p>
        </p:txBody>
      </p:sp>
      <p:pic>
        <p:nvPicPr>
          <p:cNvPr id="27671" name="Рисунок 10" descr="1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95800"/>
            <a:ext cx="23161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Рисунок 11" descr="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838200"/>
            <a:ext cx="24384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и материалы</a:t>
            </a:r>
            <a:endParaRPr lang="ru-RU" sz="4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1295400" y="1524000"/>
            <a:ext cx="73914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Фотоаппарат   </a:t>
            </a:r>
          </a:p>
          <a:p>
            <a:pPr>
              <a:buFont typeface="Wingdings" pitchFamily="2" charset="2"/>
              <a:buChar char="ü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Штатив</a:t>
            </a:r>
          </a:p>
          <a:p>
            <a:pPr>
              <a:buFont typeface="Wingdings" pitchFamily="2" charset="2"/>
              <a:buChar char="ü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Дополнительное освещение (лампа)</a:t>
            </a:r>
          </a:p>
          <a:p>
            <a:pPr>
              <a:buFont typeface="Wingdings" pitchFamily="2" charset="2"/>
              <a:buChar char="ü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Компьютер, программы для создания мультфильма</a:t>
            </a:r>
          </a:p>
          <a:p>
            <a:pPr>
              <a:buFont typeface="Wingdings" pitchFamily="2" charset="2"/>
              <a:buChar char="ü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Диктофон, микрофон</a:t>
            </a:r>
          </a:p>
          <a:p>
            <a:pPr>
              <a:buFont typeface="Wingdings" pitchFamily="2" charset="2"/>
              <a:buChar char="ü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 Материалы для создания фона персонажей в зависимости от выбранной технологии</a:t>
            </a: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7497763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Bookman Old Style" pitchFamily="18" charset="0"/>
              </a:rPr>
              <a:t>Монтаж мультфильма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219200" y="838200"/>
            <a:ext cx="6477000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Bookman Old Style" pitchFamily="18" charset="0"/>
              </a:rPr>
              <a:t>Программы для монтажа:</a:t>
            </a:r>
          </a:p>
          <a:p>
            <a:r>
              <a:rPr lang="en-US" sz="2400" dirty="0">
                <a:latin typeface="Bookman Old Style" pitchFamily="18" charset="0"/>
              </a:rPr>
              <a:t>Windows Movie Maker</a:t>
            </a:r>
            <a:r>
              <a:rPr lang="ru-RU" sz="2400" dirty="0">
                <a:latin typeface="Bookman Old Style" pitchFamily="18" charset="0"/>
              </a:rPr>
              <a:t>  </a:t>
            </a:r>
          </a:p>
          <a:p>
            <a:r>
              <a:rPr lang="en-US" sz="2400" dirty="0">
                <a:latin typeface="Bookman Old Style" pitchFamily="18" charset="0"/>
              </a:rPr>
              <a:t>Sony Vegas</a:t>
            </a:r>
            <a:endParaRPr lang="ru-RU" sz="2400" dirty="0">
              <a:latin typeface="Bookman Old Style" pitchFamily="18" charset="0"/>
            </a:endParaRPr>
          </a:p>
          <a:p>
            <a:r>
              <a:rPr lang="en-US" sz="2400" dirty="0">
                <a:latin typeface="Bookman Old Style" pitchFamily="18" charset="0"/>
              </a:rPr>
              <a:t>Coral video </a:t>
            </a:r>
          </a:p>
          <a:p>
            <a:r>
              <a:rPr lang="en-US" sz="2400" dirty="0" err="1">
                <a:latin typeface="Bookman Old Style" pitchFamily="18" charset="0"/>
              </a:rPr>
              <a:t>Movavi</a:t>
            </a:r>
            <a:endParaRPr lang="ru-RU" sz="2400" dirty="0">
              <a:latin typeface="Bookman Old Style" pitchFamily="18" charset="0"/>
            </a:endParaRPr>
          </a:p>
          <a:p>
            <a:r>
              <a:rPr lang="ru-RU" sz="2400" dirty="0">
                <a:latin typeface="Bookman Old Style" pitchFamily="18" charset="0"/>
              </a:rPr>
              <a:t>Киностудия </a:t>
            </a:r>
            <a:r>
              <a:rPr lang="en-US" sz="2400" dirty="0">
                <a:latin typeface="Bookman Old Style" pitchFamily="18" charset="0"/>
              </a:rPr>
              <a:t>Windows Live</a:t>
            </a:r>
            <a:endParaRPr lang="ru-RU" sz="2400" dirty="0">
              <a:latin typeface="Bookman Old Style" pitchFamily="18" charset="0"/>
            </a:endParaRPr>
          </a:p>
          <a:p>
            <a:r>
              <a:rPr lang="ru-RU" sz="2400" dirty="0">
                <a:latin typeface="Bookman Old Style" pitchFamily="18" charset="0"/>
              </a:rPr>
              <a:t>и др.</a:t>
            </a:r>
          </a:p>
          <a:p>
            <a:pPr algn="ctr">
              <a:lnSpc>
                <a:spcPct val="90000"/>
              </a:lnSpc>
            </a:pPr>
            <a:endParaRPr lang="ru-RU" sz="2400" b="1" i="1" dirty="0">
              <a:latin typeface="Bookman Old Style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i="1" dirty="0">
                <a:latin typeface="Bookman Old Style" pitchFamily="18" charset="0"/>
              </a:rPr>
              <a:t>Сохраните видео в следующем формате: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latin typeface="Bookman Old Style" pitchFamily="18" charset="0"/>
              </a:rPr>
              <a:t>MPEG</a:t>
            </a:r>
            <a:r>
              <a:rPr lang="ru-RU" sz="2400" dirty="0">
                <a:latin typeface="Bookman Old Style" pitchFamily="18" charset="0"/>
              </a:rPr>
              <a:t>4</a:t>
            </a:r>
            <a:r>
              <a:rPr lang="en-US" sz="2400" dirty="0">
                <a:latin typeface="Bookman Old Style" pitchFamily="18" charset="0"/>
              </a:rPr>
              <a:t>;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en-US" sz="2400" dirty="0">
                <a:latin typeface="Bookman Old Style" pitchFamily="18" charset="0"/>
              </a:rPr>
              <a:t>AVI;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en-US" sz="2400" dirty="0">
                <a:latin typeface="Bookman Old Style" pitchFamily="18" charset="0"/>
              </a:rPr>
              <a:t>WMV;  WMX;  MOV</a:t>
            </a:r>
            <a:endParaRPr lang="ru-RU" sz="2400" dirty="0">
              <a:latin typeface="Bookman Old Style" pitchFamily="18" charset="0"/>
            </a:endParaRPr>
          </a:p>
          <a:p>
            <a:endParaRPr lang="ru-RU" sz="2400" dirty="0">
              <a:latin typeface="Bookman Old Style" pitchFamily="18" charset="0"/>
            </a:endParaRPr>
          </a:p>
          <a:p>
            <a:pPr algn="ctr"/>
            <a:r>
              <a:rPr lang="ru-RU" sz="2400" b="1" dirty="0">
                <a:latin typeface="Bookman Old Style" pitchFamily="18" charset="0"/>
              </a:rPr>
              <a:t>Все имеющиеся фотографии, аудиозаписи </a:t>
            </a:r>
          </a:p>
          <a:p>
            <a:pPr algn="ctr"/>
            <a:r>
              <a:rPr lang="ru-RU" sz="2400" b="1" dirty="0">
                <a:latin typeface="Bookman Old Style" pitchFamily="18" charset="0"/>
              </a:rPr>
              <a:t>сохраните в  единой папке</a:t>
            </a:r>
          </a:p>
        </p:txBody>
      </p:sp>
      <p:pic>
        <p:nvPicPr>
          <p:cNvPr id="29699" name="Рисунок 3" descr="image004[1]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066800"/>
            <a:ext cx="27654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762000"/>
            <a:ext cx="8458200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sz="4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Мультипликация</a:t>
            </a: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—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это особенное занятие, которое лучше всего подходит тем, кто толком не умеет ни рисовать, ни писать. Но зато она позволяет склеить эти два </a:t>
            </a:r>
            <a:r>
              <a:rPr lang="ru-RU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полуталанта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вместе и даже сделать себе карьеру</a:t>
            </a:r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04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900igr.net/datas/doshkolnoe-obrazovanie/Multfilmy-dlja-detej/0024-024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828800"/>
            <a:ext cx="449580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man Old Style" pitchFamily="18" charset="0"/>
              </a:rPr>
              <a:t>В начале 20 века была изобретена кинокамера, в Америке был сделан первый мультфильм.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04800"/>
            <a:ext cx="4495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</a:rPr>
              <a:t>В конце 19 века изобретатель из Франции Эмиль </a:t>
            </a:r>
            <a:r>
              <a:rPr lang="ru-RU" b="1" dirty="0" err="1">
                <a:latin typeface="Bookman Old Style" pitchFamily="18" charset="0"/>
              </a:rPr>
              <a:t>Рейно</a:t>
            </a:r>
            <a:r>
              <a:rPr lang="ru-RU" b="1" dirty="0">
                <a:latin typeface="Bookman Old Style" pitchFamily="18" charset="0"/>
              </a:rPr>
              <a:t> придумал проектор.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2" name="Picture 2" descr="x_seni_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"/>
            <a:ext cx="281509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38600" y="4267200"/>
            <a:ext cx="4876800" cy="19082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man Old Style" pitchFamily="18" charset="0"/>
              </a:rPr>
              <a:t>Сначала мультфильмы были чёрно-белыми и «немыми».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man Old Style" pitchFamily="18" charset="0"/>
              </a:rPr>
              <a:t>Первый мультфильм со звуком сделал У. Дисней. Это был мультфильм «Пароход Вилли»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4" name="Picture 4" descr="Mickey Mouse Wikipedia The Free Encyc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800"/>
            <a:ext cx="2514600" cy="181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Революция в мире анимации</a:t>
            </a:r>
            <a:endParaRPr lang="ru-RU" b="1" dirty="0">
              <a:solidFill>
                <a:srgbClr val="C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4312" y="935037"/>
            <a:ext cx="2290763" cy="281940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Наташа\Рабочий стол\Анимации\Понятие и виды анимации_files\11434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48400" y="838200"/>
            <a:ext cx="2327407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Белоснежка и семь гномов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3600" y="2590800"/>
            <a:ext cx="2632832" cy="1752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iblet"/>
            <a:contourClr>
              <a:srgbClr val="FFFFFF"/>
            </a:contourClr>
          </a:sp3d>
        </p:spPr>
      </p:pic>
      <p:pic>
        <p:nvPicPr>
          <p:cNvPr id="8" name="Рисунок 7" descr="Том и Джерри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38800" y="4495800"/>
            <a:ext cx="2743200" cy="2064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1066800" y="3962400"/>
            <a:ext cx="350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Bookman Old Style" pitchFamily="18" charset="0"/>
                <a:cs typeface="Times New Roman" pitchFamily="18" charset="0"/>
              </a:rPr>
              <a:t>Уолт Дисней (1901-1966 ) </a:t>
            </a:r>
            <a:r>
              <a:rPr lang="ru-RU">
                <a:latin typeface="Bookman Old Style" pitchFamily="18" charset="0"/>
                <a:cs typeface="Times New Roman" pitchFamily="18" charset="0"/>
              </a:rPr>
              <a:t>является создателем первых в истории кинематографа звукового, музыкального и полнометражного мультфильмов. </a:t>
            </a:r>
          </a:p>
        </p:txBody>
      </p:sp>
      <p:pic>
        <p:nvPicPr>
          <p:cNvPr id="16391" name="TextBox 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2625" y="1371600"/>
            <a:ext cx="1682750" cy="579438"/>
          </a:xfrm>
          <a:prstGeom prst="rect">
            <a:avLst/>
          </a:prstGeom>
          <a:noFill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72000" y="1447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1929 год</a:t>
            </a:r>
          </a:p>
        </p:txBody>
      </p:sp>
      <p:pic>
        <p:nvPicPr>
          <p:cNvPr id="16394" name="TextBox 1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6096000"/>
            <a:ext cx="2312988" cy="579438"/>
          </a:xfrm>
          <a:prstGeom prst="rect">
            <a:avLst/>
          </a:prstGeom>
          <a:noFill/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400425" y="6172200"/>
            <a:ext cx="2071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1940 - 1957 г.г.</a:t>
            </a:r>
          </a:p>
        </p:txBody>
      </p:sp>
      <p:pic>
        <p:nvPicPr>
          <p:cNvPr id="16397" name="TextBox 11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87825" y="3127375"/>
            <a:ext cx="1682750" cy="579438"/>
          </a:xfrm>
          <a:prstGeom prst="rect">
            <a:avLst/>
          </a:prstGeom>
          <a:noFill/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267200" y="3200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1937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arewicz treser zukow1_6321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819400"/>
            <a:ext cx="4776112" cy="3617905"/>
          </a:xfr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295400" y="228600"/>
            <a:ext cx="7620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Bookman Old Style" pitchFamily="18" charset="0"/>
                <a:cs typeface="Times New Roman" pitchFamily="18" charset="0"/>
              </a:rPr>
              <a:t>В </a:t>
            </a:r>
            <a:r>
              <a:rPr lang="ru-RU" sz="24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1912 году </a:t>
            </a:r>
            <a:r>
              <a:rPr lang="ru-RU" sz="2400">
                <a:latin typeface="Bookman Old Style" pitchFamily="18" charset="0"/>
                <a:cs typeface="Times New Roman" pitchFamily="18" charset="0"/>
              </a:rPr>
              <a:t>в России повился первый кукольный мультфильм </a:t>
            </a:r>
            <a:r>
              <a:rPr lang="ru-RU" sz="2400" b="1" i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Владислава Старевича</a:t>
            </a:r>
            <a:r>
              <a:rPr lang="ru-RU" sz="2400">
                <a:latin typeface="Bookman Old Style" pitchFamily="18" charset="0"/>
                <a:cs typeface="Times New Roman" pitchFamily="18" charset="0"/>
              </a:rPr>
              <a:t> «Прекрасная Люканида, или Война рогачей и усачей». Все роли в мультфильме выполняли засушенные насекомые – жуки, муравьи, стрекозы.</a:t>
            </a:r>
          </a:p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avatar.jpg"/>
          <p:cNvPicPr>
            <a:picLocks noChangeAspect="1"/>
          </p:cNvPicPr>
          <p:nvPr/>
        </p:nvPicPr>
        <p:blipFill>
          <a:blip r:embed="rId2" cstate="print"/>
          <a:srcRect t="26086" b="32610"/>
          <a:stretch>
            <a:fillRect/>
          </a:stretch>
        </p:blipFill>
        <p:spPr bwMode="auto">
          <a:xfrm>
            <a:off x="3276600" y="0"/>
            <a:ext cx="350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7497763" cy="23923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solidFill>
                  <a:schemeClr val="tx2">
                    <a:satMod val="130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Союзмультфильм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» -</a:t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крупнейшая в СССР</a:t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 студия мультипликационных фильмов, основанная в Москве 10 июня 1936 года.</a:t>
            </a:r>
            <a:endParaRPr lang="ru-RU" sz="3200" dirty="0">
              <a:solidFill>
                <a:schemeClr val="tx2">
                  <a:satMod val="130000"/>
                </a:schemeClr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_695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5814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97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Кукольные мультфильмы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dd2d728e7910b97a40a378d7ca5a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066800"/>
            <a:ext cx="3386666" cy="2362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15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810000"/>
            <a:ext cx="3466531" cy="2460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238787382_02700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810000"/>
            <a:ext cx="3301924" cy="2475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447800" y="3429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1974 год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5486400" y="34290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1984 год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1219200" y="63246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1976 год</a:t>
            </a: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5334000" y="63246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1969 год</a:t>
            </a:r>
          </a:p>
        </p:txBody>
      </p:sp>
      <p:pic>
        <p:nvPicPr>
          <p:cNvPr id="12" name="Рисунок 11" descr="volshebnik-izumrudnogo-goroda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1066800"/>
            <a:ext cx="3276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497763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Пластилиновые мультфильмы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ovogodnyayay_pesenka_deda_moro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63" t="1587" r="4339" b="4762"/>
          <a:stretch>
            <a:fillRect/>
          </a:stretch>
        </p:blipFill>
        <p:spPr>
          <a:xfrm>
            <a:off x="1143000" y="838200"/>
            <a:ext cx="3505201" cy="249602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143000" y="34290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1982 год</a:t>
            </a:r>
          </a:p>
        </p:txBody>
      </p:sp>
      <p:pic>
        <p:nvPicPr>
          <p:cNvPr id="6" name="Рисунок 5" descr="5b883a37ae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810000"/>
            <a:ext cx="3581400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192579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838200"/>
            <a:ext cx="3728545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5029200" y="3429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1981 год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3235872" y="6488113"/>
            <a:ext cx="365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1983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152400"/>
            <a:ext cx="749776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Рисованные мультфильмы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92f8e7ebf9ffd9a32eb9f43a9a216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3289300" cy="209967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295400" y="3048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1970 год </a:t>
            </a:r>
          </a:p>
        </p:txBody>
      </p:sp>
      <p:pic>
        <p:nvPicPr>
          <p:cNvPr id="6" name="Рисунок 5" descr="13971360641300-35-4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914400"/>
            <a:ext cx="3200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800600" y="30480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1968 год</a:t>
            </a:r>
          </a:p>
        </p:txBody>
      </p:sp>
      <p:pic>
        <p:nvPicPr>
          <p:cNvPr id="8" name="Рисунок 7" descr="бобик в гостях у барбос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429000"/>
            <a:ext cx="39624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2667000" y="63246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1977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мультфильма </a:t>
            </a:r>
            <a:b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лего-конструктора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6863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29000"/>
            <a:ext cx="4523509" cy="301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198</TotalTime>
  <Words>307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Bookman Old Style</vt:lpstr>
      <vt:lpstr>Cassandra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Презентация PowerPoint</vt:lpstr>
      <vt:lpstr>Революция в мире анимации</vt:lpstr>
      <vt:lpstr>Презентация PowerPoint</vt:lpstr>
      <vt:lpstr>«Союзмультфильм» -  крупнейшая в СССР  студия мультипликационных фильмов, основанная в Москве 10 июня 1936 года.</vt:lpstr>
      <vt:lpstr>Кукольные мультфильмы</vt:lpstr>
      <vt:lpstr>Пластилиновые мультфильмы</vt:lpstr>
      <vt:lpstr>Рисованные мультфильмы</vt:lpstr>
      <vt:lpstr>Создание мультфильма  с помощью лего-конструктора </vt:lpstr>
      <vt:lpstr>Этапы создания мультфильма:</vt:lpstr>
      <vt:lpstr>Оборудование и материалы</vt:lpstr>
      <vt:lpstr>Монтаж мультфильма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SEGA</dc:creator>
  <cp:lastModifiedBy>Влада</cp:lastModifiedBy>
  <cp:revision>22</cp:revision>
  <dcterms:created xsi:type="dcterms:W3CDTF">2015-02-10T17:00:18Z</dcterms:created>
  <dcterms:modified xsi:type="dcterms:W3CDTF">2021-01-25T10:42:41Z</dcterms:modified>
</cp:coreProperties>
</file>