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70" r:id="rId11"/>
    <p:sldId id="269" r:id="rId12"/>
    <p:sldId id="271" r:id="rId13"/>
    <p:sldId id="262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DFFF"/>
    <a:srgbClr val="FFFF00"/>
    <a:srgbClr val="33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600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8.png"/><Relationship Id="rId5" Type="http://schemas.openxmlformats.org/officeDocument/2006/relationships/image" Target="../media/image19.png"/><Relationship Id="rId10" Type="http://schemas.openxmlformats.org/officeDocument/2006/relationships/image" Target="../media/image13.png"/><Relationship Id="rId4" Type="http://schemas.openxmlformats.org/officeDocument/2006/relationships/audio" Target="../media/audio6.wav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audio" Target="../media/audio3.wav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openxmlformats.org/officeDocument/2006/relationships/audio" Target="../media/audio5.wav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openxmlformats.org/officeDocument/2006/relationships/image" Target="../media/image26.png"/><Relationship Id="rId1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10" Type="http://schemas.openxmlformats.org/officeDocument/2006/relationships/image" Target="../media/image14.png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017.radikal.ru/i433/1110/06/949d241e5656.png" TargetMode="External"/><Relationship Id="rId2" Type="http://schemas.openxmlformats.org/officeDocument/2006/relationships/hyperlink" Target="http://img-fotki.yandex.ru/get/6421/16969765.98/0_6a816_fad6561e_L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olgabor.com/" TargetMode="External"/><Relationship Id="rId4" Type="http://schemas.openxmlformats.org/officeDocument/2006/relationships/hyperlink" Target="https://img-fotki.yandex.ru/get/3505/200418627.7e/0_1203f0_6ff80691_orig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audio" Target="../media/audio7.wav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audio" Target="../media/audio3.wav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7.wav"/><Relationship Id="rId7" Type="http://schemas.openxmlformats.org/officeDocument/2006/relationships/image" Target="../media/image17.png"/><Relationship Id="rId12" Type="http://schemas.openxmlformats.org/officeDocument/2006/relationships/image" Target="../media/image1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audio" Target="../media/audio3.wav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2060848"/>
            <a:ext cx="7632848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 smtClean="0">
                <a:ln w="1905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Интерактивная игра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600" b="1" dirty="0" smtClean="0">
                <a:ln w="1905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«Сосчитай мишек»</a:t>
            </a:r>
            <a:endParaRPr lang="ru-RU" sz="6600" b="1" dirty="0">
              <a:ln w="1905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1026" name="Picture 2" descr="D:\Лидия\шаблоны\Ольга Бор\Care Bears\Счастливчик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135" y="3661907"/>
            <a:ext cx="2312207" cy="24971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Лидия\шаблоны\Ольга Бор\Care Bears\Соня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3661907"/>
            <a:ext cx="2425622" cy="26196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>
            <a:hlinkClick r:id="" action="ppaction://noaction">
              <a:snd r:embed="rId2" name="Какой ты не внимательный.wav"/>
            </a:hlinkClick>
          </p:cNvPr>
          <p:cNvSpPr/>
          <p:nvPr/>
        </p:nvSpPr>
        <p:spPr>
          <a:xfrm>
            <a:off x="2195736" y="1844452"/>
            <a:ext cx="1800225" cy="6477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лако 2">
            <a:hlinkClick r:id="" action="ppaction://noaction">
              <a:snd r:embed="rId3" name="ой-ой.wav"/>
            </a:hlinkClick>
          </p:cNvPr>
          <p:cNvSpPr/>
          <p:nvPr/>
        </p:nvSpPr>
        <p:spPr>
          <a:xfrm>
            <a:off x="3458407" y="1126391"/>
            <a:ext cx="1800225" cy="6477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4" name="Облако 3">
            <a:hlinkClick r:id="" action="ppaction://hlinkshowjump?jump=nextslide">
              <a:snd r:embed="rId4" name="Да - это векрный ответ.wav"/>
            </a:hlinkClick>
          </p:cNvPr>
          <p:cNvSpPr/>
          <p:nvPr/>
        </p:nvSpPr>
        <p:spPr>
          <a:xfrm>
            <a:off x="4788024" y="1844452"/>
            <a:ext cx="1800225" cy="6477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pic>
        <p:nvPicPr>
          <p:cNvPr id="5" name="Picture 2" descr="D:\Лидия\шаблоны\Ольга Бор\Care Bears\Счастливчик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560" y="4149080"/>
            <a:ext cx="1547687" cy="16715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Лидия\шаблоны\Ольга Бор\Care Bears\Соня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4701326"/>
            <a:ext cx="1488674" cy="1607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34441" y="4437111"/>
            <a:ext cx="1298711" cy="1402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1471217" y="4637304"/>
            <a:ext cx="1449037" cy="15649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Лидия\шаблоны\Ольга Бор\Care Bears\Дружище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5102" y="4637304"/>
            <a:ext cx="1156083" cy="1248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2491237" y="4694958"/>
            <a:ext cx="1297426" cy="14012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64667" y="4437111"/>
            <a:ext cx="1232885" cy="13315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78226" y="4839452"/>
            <a:ext cx="1232885" cy="13315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5018528" y="4173694"/>
            <a:ext cx="1232885" cy="13315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128361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>
            <a:hlinkClick r:id="" action="ppaction://hlinkshowjump?jump=nextslide">
              <a:snd r:embed="rId2" name="молодец.wav"/>
            </a:hlinkClick>
          </p:cNvPr>
          <p:cNvSpPr/>
          <p:nvPr/>
        </p:nvSpPr>
        <p:spPr>
          <a:xfrm>
            <a:off x="2195736" y="1844452"/>
            <a:ext cx="1800225" cy="6477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" name="Облако 2">
            <a:hlinkClick r:id="" action="ppaction://noaction">
              <a:snd r:embed="rId3" name="ой-ой.wav"/>
            </a:hlinkClick>
          </p:cNvPr>
          <p:cNvSpPr/>
          <p:nvPr/>
        </p:nvSpPr>
        <p:spPr>
          <a:xfrm>
            <a:off x="3458407" y="1126391"/>
            <a:ext cx="1800225" cy="6477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4" name="Облако 3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4788024" y="1844452"/>
            <a:ext cx="1800225" cy="6477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pic>
        <p:nvPicPr>
          <p:cNvPr id="5" name="Picture 2" descr="D:\Лидия\шаблоны\Ольга Бор\Care Bears\Счастливчик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3" y="3904199"/>
            <a:ext cx="1872208" cy="20219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Лидия\шаблоны\Ольга Бор\Care Bears\Соня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3661" y="4437111"/>
            <a:ext cx="1733317" cy="18719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30084" y="4148595"/>
            <a:ext cx="1512168" cy="16331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2009370" y="4216777"/>
            <a:ext cx="1449037" cy="15649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Лидия\шаблоны\Ольга Бор\Care Bears\Дружище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4001" y="4437111"/>
            <a:ext cx="1156083" cy="1248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3347248" y="4601723"/>
            <a:ext cx="1297426" cy="14012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31621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>
            <a:hlinkClick r:id="" action="ppaction://noaction">
              <a:snd r:embed="rId2" name="Какой ты не внимательный.wav"/>
            </a:hlinkClick>
          </p:cNvPr>
          <p:cNvSpPr/>
          <p:nvPr/>
        </p:nvSpPr>
        <p:spPr>
          <a:xfrm>
            <a:off x="2195736" y="1844452"/>
            <a:ext cx="1800225" cy="6477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3" name="Облако 2">
            <a:hlinkClick r:id="" action="ppaction://hlinkshowjump?jump=nextslide">
              <a:snd r:embed="rId3" name="молодец.wav"/>
            </a:hlinkClick>
          </p:cNvPr>
          <p:cNvSpPr/>
          <p:nvPr/>
        </p:nvSpPr>
        <p:spPr>
          <a:xfrm>
            <a:off x="3458407" y="1126391"/>
            <a:ext cx="1800225" cy="6477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лако 3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4788024" y="1844452"/>
            <a:ext cx="1800225" cy="6477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pic>
        <p:nvPicPr>
          <p:cNvPr id="5" name="Picture 2" descr="D:\Лидия\шаблоны\Ольга Бор\Care Bears\Счастливчик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234" y="4941167"/>
            <a:ext cx="1288766" cy="13918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Лидия\шаблоны\Ольга Бор\Care Bears\Соня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4856862"/>
            <a:ext cx="1344658" cy="14522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60232" y="4469606"/>
            <a:ext cx="1105186" cy="119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1475656" y="4437111"/>
            <a:ext cx="1165361" cy="12585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Лидия\шаблоны\Ольга Бор\Care Bears\Дружище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7548" y="4792243"/>
            <a:ext cx="884890" cy="955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2302914" y="4646118"/>
            <a:ext cx="1155493" cy="12479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22917" y="4935432"/>
            <a:ext cx="1071429" cy="11571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40152" y="4848246"/>
            <a:ext cx="988981" cy="10680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5364088" y="4478237"/>
            <a:ext cx="959043" cy="10357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Лидия\шаблоны\Ольга Бор\Care Bears\Дружище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7826" y="4828077"/>
            <a:ext cx="1003683" cy="10839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630157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множение 1">
            <a:hlinkClick r:id="" action="ppaction://hlinkshowjump?jump=endshow" highlightClick="1"/>
          </p:cNvPr>
          <p:cNvSpPr/>
          <p:nvPr/>
        </p:nvSpPr>
        <p:spPr>
          <a:xfrm>
            <a:off x="7884368" y="5741466"/>
            <a:ext cx="540000" cy="540000"/>
          </a:xfrm>
          <a:prstGeom prst="mathMultiply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3167856" y="2276872"/>
            <a:ext cx="2808288" cy="433387"/>
          </a:xfrm>
          <a:prstGeom prst="rect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Повторить ещё раз</a:t>
            </a:r>
          </a:p>
        </p:txBody>
      </p:sp>
      <p:pic>
        <p:nvPicPr>
          <p:cNvPr id="5" name="Picture 2" descr="D:\Лидия\шаблоны\Ольга Бор\Care Bears\Счастливчик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596" y="3991195"/>
            <a:ext cx="1712140" cy="18491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Лидия\шаблоны\Ольга Бор\Care Bears\Соня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4639" y="4232538"/>
            <a:ext cx="1488674" cy="1607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00192" y="4456568"/>
            <a:ext cx="1298711" cy="1402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1645933" y="4473919"/>
            <a:ext cx="1449037" cy="15649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Лидия\шаблоны\Ольга Бор\Care Bears\Дружище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0477" y="4542487"/>
            <a:ext cx="1156083" cy="1248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2687464" y="4801043"/>
            <a:ext cx="1297426" cy="14012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4095" y="4508790"/>
            <a:ext cx="1232885" cy="13315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08104" y="4701326"/>
            <a:ext cx="1232886" cy="13315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144165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91680" y="2273108"/>
            <a:ext cx="57606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Информационные источники</a:t>
            </a:r>
          </a:p>
          <a:p>
            <a:pPr algn="ctr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hlinkClick r:id="rId2"/>
              </a:rPr>
              <a:t>Рамка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hlinkClick r:id="rId3"/>
              </a:rPr>
              <a:t>Листья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hlinkClick r:id="rId4"/>
              </a:rPr>
              <a:t>Поляна</a:t>
            </a:r>
            <a:endParaRPr lang="ru-RU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Автор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мишек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Ольга Бор </a:t>
            </a:r>
            <a:r>
              <a:rPr lang="ru-RU" sz="2400" u="sng" dirty="0">
                <a:solidFill>
                  <a:schemeClr val="accent3">
                    <a:lumMod val="75000"/>
                  </a:schemeClr>
                </a:solidFill>
                <a:hlinkClick r:id="rId5"/>
              </a:rPr>
              <a:t>http://www.olgabor.com/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</a:p>
        </p:txBody>
      </p:sp>
      <p:sp>
        <p:nvSpPr>
          <p:cNvPr id="8" name="Управляющая кнопка: возврат 7">
            <a:hlinkClick r:id="" action="ppaction://hlinkshowjump?jump=lastslideviewed" highlightClick="1"/>
          </p:cNvPr>
          <p:cNvSpPr/>
          <p:nvPr/>
        </p:nvSpPr>
        <p:spPr>
          <a:xfrm>
            <a:off x="8100392" y="5949280"/>
            <a:ext cx="360040" cy="360040"/>
          </a:xfrm>
          <a:prstGeom prst="actionButtonRetur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844824"/>
            <a:ext cx="7200800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Дорогой друг!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4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sz="2800" b="1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Сосчитай мишек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на картинке и мышкой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выбери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правильный ответ из трёх вариантов. Если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ты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ответишь правильно, </a:t>
            </a:r>
            <a:endParaRPr lang="ru-RU" sz="2800" b="1" dirty="0" smtClean="0"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то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перейдёшь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к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следующему заданию.</a:t>
            </a:r>
          </a:p>
          <a:p>
            <a:pPr algn="ctr">
              <a:defRPr/>
            </a:pPr>
            <a:endParaRPr lang="ru-RU" sz="1400" dirty="0"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Желаю удачи!</a:t>
            </a:r>
          </a:p>
        </p:txBody>
      </p:sp>
      <p:sp>
        <p:nvSpPr>
          <p:cNvPr id="3" name="Управляющая кнопка: сведения 2">
            <a:hlinkClick r:id="" action="ppaction://hlinkshowjump?jump=lastslide" highlightClick="1"/>
          </p:cNvPr>
          <p:cNvSpPr/>
          <p:nvPr/>
        </p:nvSpPr>
        <p:spPr>
          <a:xfrm>
            <a:off x="683568" y="497097"/>
            <a:ext cx="360040" cy="360040"/>
          </a:xfrm>
          <a:prstGeom prst="actionButtonInformatio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960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>
            <a:hlinkClick r:id="" action="ppaction://hlinkshowjump?jump=nextslide">
              <a:snd r:embed="rId2" name="Верно.wav"/>
            </a:hlinkClick>
          </p:cNvPr>
          <p:cNvSpPr/>
          <p:nvPr/>
        </p:nvSpPr>
        <p:spPr>
          <a:xfrm>
            <a:off x="2195736" y="1844452"/>
            <a:ext cx="1800225" cy="6477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" name="Облако 2">
            <a:hlinkClick r:id="" action="ppaction://noaction">
              <a:snd r:embed="rId3" name="ой-ой.wav"/>
            </a:hlinkClick>
          </p:cNvPr>
          <p:cNvSpPr/>
          <p:nvPr/>
        </p:nvSpPr>
        <p:spPr>
          <a:xfrm>
            <a:off x="3458407" y="1126391"/>
            <a:ext cx="1800225" cy="6477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" name="Облако 3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4788024" y="1844452"/>
            <a:ext cx="1800225" cy="6477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5" name="Picture 2" descr="D:\Лидия\шаблоны\Ольга Бор\Care Bears\Счастливчик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3702287"/>
            <a:ext cx="2312207" cy="24971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Лидия\шаблоны\Ольга Бор\Care Bears\Соня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579798"/>
            <a:ext cx="2425622" cy="26196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>
            <a:hlinkClick r:id="" action="ppaction://noaction">
              <a:snd r:embed="rId2" name="Какой ты не внимательный.wav"/>
            </a:hlinkClick>
          </p:cNvPr>
          <p:cNvSpPr/>
          <p:nvPr/>
        </p:nvSpPr>
        <p:spPr>
          <a:xfrm>
            <a:off x="2195736" y="1844452"/>
            <a:ext cx="1800225" cy="6477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" name="Облако 2">
            <a:hlinkClick r:id="" action="ppaction://noaction">
              <a:snd r:embed="rId3" name="ой-ой.wav"/>
            </a:hlinkClick>
          </p:cNvPr>
          <p:cNvSpPr/>
          <p:nvPr/>
        </p:nvSpPr>
        <p:spPr>
          <a:xfrm>
            <a:off x="3458407" y="1126391"/>
            <a:ext cx="1800225" cy="6477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" name="Облако 3">
            <a:hlinkClick r:id="" action="ppaction://hlinkshowjump?jump=nextslide">
              <a:snd r:embed="rId4" name="молодец.wav"/>
            </a:hlinkClick>
          </p:cNvPr>
          <p:cNvSpPr/>
          <p:nvPr/>
        </p:nvSpPr>
        <p:spPr>
          <a:xfrm>
            <a:off x="4788024" y="1844452"/>
            <a:ext cx="1800225" cy="6477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2050" name="Picture 2" descr="D:\Лидия\шаблоны\Ольга Бор\Care Bears\Дружище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8407" y="3717032"/>
            <a:ext cx="2316015" cy="2501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916977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>
            <a:hlinkClick r:id="" action="ppaction://noaction">
              <a:snd r:embed="rId2" name="Какой ты не внимательный.wav"/>
            </a:hlinkClick>
          </p:cNvPr>
          <p:cNvSpPr/>
          <p:nvPr/>
        </p:nvSpPr>
        <p:spPr>
          <a:xfrm>
            <a:off x="2195736" y="1844452"/>
            <a:ext cx="1800225" cy="6477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" name="Облако 2">
            <a:hlinkClick r:id="" action="ppaction://hlinkshowjump?jump=nextslide">
              <a:snd r:embed="rId3" name="Да - это векрный ответ.wav"/>
            </a:hlinkClick>
          </p:cNvPr>
          <p:cNvSpPr/>
          <p:nvPr/>
        </p:nvSpPr>
        <p:spPr>
          <a:xfrm>
            <a:off x="3458407" y="1126391"/>
            <a:ext cx="1800225" cy="6477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" name="Облако 3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4788024" y="1844452"/>
            <a:ext cx="1800225" cy="6477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pic>
        <p:nvPicPr>
          <p:cNvPr id="5" name="Picture 2" descr="D:\Лидия\шаблоны\Ольга Бор\Care Bears\Счастливчик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641" y="3675630"/>
            <a:ext cx="2312207" cy="24971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Лидия\шаблоны\Ольга Бор\Care Bears\Соня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614385"/>
            <a:ext cx="2425622" cy="26196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Лидия\шаблоны\Ольга Бор\Care Bears\Дружище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8407" y="3717032"/>
            <a:ext cx="2316015" cy="2501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742627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>
            <a:hlinkClick r:id="" action="ppaction://noaction">
              <a:snd r:embed="rId2" name="Какой ты не внимательный.wav"/>
            </a:hlinkClick>
          </p:cNvPr>
          <p:cNvSpPr/>
          <p:nvPr/>
        </p:nvSpPr>
        <p:spPr>
          <a:xfrm>
            <a:off x="2195736" y="1844452"/>
            <a:ext cx="1800225" cy="6477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" name="Облако 2">
            <a:hlinkClick r:id="" action="ppaction://noaction">
              <a:snd r:embed="rId3" name="ой-ой.wav"/>
            </a:hlinkClick>
          </p:cNvPr>
          <p:cNvSpPr/>
          <p:nvPr/>
        </p:nvSpPr>
        <p:spPr>
          <a:xfrm>
            <a:off x="3458407" y="1126391"/>
            <a:ext cx="1800225" cy="6477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" name="Облако 3">
            <a:hlinkClick r:id="" action="ppaction://hlinkshowjump?jump=nextslide">
              <a:snd r:embed="rId4" name="Как много ты знаешь.wav"/>
            </a:hlinkClick>
          </p:cNvPr>
          <p:cNvSpPr/>
          <p:nvPr/>
        </p:nvSpPr>
        <p:spPr>
          <a:xfrm>
            <a:off x="4788024" y="1844452"/>
            <a:ext cx="1800225" cy="6477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pic>
        <p:nvPicPr>
          <p:cNvPr id="5" name="Picture 2" descr="D:\Лидия\шаблоны\Ольга Бор\Care Bears\Счастливчик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2312207" cy="24971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Лидия\шаблоны\Ольга Бор\Care Bears\Соня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1357" y="3689423"/>
            <a:ext cx="2425622" cy="26196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48064" y="3974116"/>
            <a:ext cx="1782622" cy="19252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2167318" y="3996447"/>
            <a:ext cx="1857059" cy="20056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Лидия\шаблоны\Ольга Бор\Care Bears\Дружище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3968590"/>
            <a:ext cx="1857059" cy="20056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95153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>
            <a:hlinkClick r:id="" action="ppaction://hlinkshowjump?jump=nextslide">
              <a:snd r:embed="rId2" name="молодец.wav"/>
            </a:hlinkClick>
          </p:cNvPr>
          <p:cNvSpPr/>
          <p:nvPr/>
        </p:nvSpPr>
        <p:spPr>
          <a:xfrm>
            <a:off x="2195736" y="1844452"/>
            <a:ext cx="1800225" cy="6477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3" name="Облако 2">
            <a:hlinkClick r:id="" action="ppaction://noaction">
              <a:snd r:embed="rId3" name="ой-ой.wav"/>
            </a:hlinkClick>
          </p:cNvPr>
          <p:cNvSpPr/>
          <p:nvPr/>
        </p:nvSpPr>
        <p:spPr>
          <a:xfrm>
            <a:off x="3458407" y="1126391"/>
            <a:ext cx="1800225" cy="6477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4" name="Облако 3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4788024" y="1844452"/>
            <a:ext cx="1800225" cy="6477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pic>
        <p:nvPicPr>
          <p:cNvPr id="5" name="Picture 2" descr="D:\Лидия\шаблоны\Ольга Бор\Care Bears\Счастливчик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3" y="3904199"/>
            <a:ext cx="1872208" cy="20219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Лидия\шаблоны\Ольга Бор\Care Bears\Соня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3661" y="4437111"/>
            <a:ext cx="1733317" cy="18719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12160" y="4182687"/>
            <a:ext cx="1512168" cy="16331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2009370" y="4216777"/>
            <a:ext cx="1449037" cy="15649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Лидия\шаблоны\Ольга Бор\Care Bears\Дружище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60" y="4452471"/>
            <a:ext cx="1156083" cy="1248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3034548" y="4870749"/>
            <a:ext cx="1297426" cy="14012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95298" y="4870749"/>
            <a:ext cx="1232886" cy="13315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323260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>
            <a:hlinkClick r:id="" action="ppaction://noaction">
              <a:snd r:embed="rId2" name="Какой ты не внимательный.wav"/>
            </a:hlinkClick>
          </p:cNvPr>
          <p:cNvSpPr/>
          <p:nvPr/>
        </p:nvSpPr>
        <p:spPr>
          <a:xfrm>
            <a:off x="2195736" y="1844452"/>
            <a:ext cx="1800225" cy="6477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3" name="Облако 2">
            <a:hlinkClick r:id="" action="ppaction://hlinkshowjump?jump=nextslide">
              <a:snd r:embed="rId3" name="Как много ты знаешь.wav"/>
            </a:hlinkClick>
          </p:cNvPr>
          <p:cNvSpPr/>
          <p:nvPr/>
        </p:nvSpPr>
        <p:spPr>
          <a:xfrm>
            <a:off x="3458407" y="1126391"/>
            <a:ext cx="1800225" cy="6477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4" name="Облако 3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4788024" y="1844452"/>
            <a:ext cx="1800225" cy="6477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pic>
        <p:nvPicPr>
          <p:cNvPr id="5" name="Picture 2" descr="D:\Лидия\шаблоны\Ольга Бор\Care Bears\Счастливчик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596" y="3991195"/>
            <a:ext cx="1712140" cy="18491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Лидия\шаблоны\Ольга Бор\Care Bears\Соня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4701326"/>
            <a:ext cx="1488674" cy="1607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34441" y="4437111"/>
            <a:ext cx="1298711" cy="1402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1645933" y="4473919"/>
            <a:ext cx="1449037" cy="15649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Лидия\шаблоны\Ольга Бор\Care Bears\Дружище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0477" y="4542487"/>
            <a:ext cx="1156083" cy="1248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2687464" y="4801043"/>
            <a:ext cx="1297426" cy="14012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4095" y="4508790"/>
            <a:ext cx="1232885" cy="13315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08104" y="4701326"/>
            <a:ext cx="1232886" cy="13315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42702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>
            <a:hlinkClick r:id="" action="ppaction://hlinkshowjump?jump=nextslide">
              <a:snd r:embed="rId2" name="Верно.wav"/>
            </a:hlinkClick>
          </p:cNvPr>
          <p:cNvSpPr/>
          <p:nvPr/>
        </p:nvSpPr>
        <p:spPr>
          <a:xfrm>
            <a:off x="2195736" y="1844452"/>
            <a:ext cx="1800225" cy="6477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" name="Облако 2">
            <a:hlinkClick r:id="" action="ppaction://noaction">
              <a:snd r:embed="rId3" name="ой-ой.wav"/>
            </a:hlinkClick>
          </p:cNvPr>
          <p:cNvSpPr/>
          <p:nvPr/>
        </p:nvSpPr>
        <p:spPr>
          <a:xfrm>
            <a:off x="3458407" y="1126391"/>
            <a:ext cx="1800225" cy="6477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" name="Облако 3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4788024" y="1844452"/>
            <a:ext cx="1800225" cy="6477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pic>
        <p:nvPicPr>
          <p:cNvPr id="5" name="Picture 2" descr="D:\Лидия\шаблоны\Ольга Бор\Care Bears\Счастливчик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2312207" cy="24971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Лидия\шаблоны\Ольга Бор\Care Bears\Соня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1357" y="3689423"/>
            <a:ext cx="2425622" cy="26196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16016" y="4036643"/>
            <a:ext cx="1782622" cy="19252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2529877" y="3996447"/>
            <a:ext cx="1857059" cy="20056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11229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83</Words>
  <Application>Microsoft Office PowerPoint</Application>
  <PresentationFormat>Экран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Сосчитай мишек</dc:title>
  <dc:creator>Фокина Лидия Петровна</dc:creator>
  <cp:keywords>Интерактивная игра</cp:keywords>
  <cp:lastModifiedBy>1</cp:lastModifiedBy>
  <cp:revision>32</cp:revision>
  <dcterms:created xsi:type="dcterms:W3CDTF">2014-07-06T18:18:01Z</dcterms:created>
  <dcterms:modified xsi:type="dcterms:W3CDTF">2021-02-14T09:42:12Z</dcterms:modified>
</cp:coreProperties>
</file>