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50" d="100"/>
          <a:sy n="50" d="100"/>
        </p:scale>
        <p:origin x="-2316" y="-14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4/1619363700_13-phonoteka_org-p-detskie-foni-dlya-oformleniya-teksta-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858000" cy="9144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42918" y="1071538"/>
            <a:ext cx="571504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ДОБРЫЙ ДЕНЬ!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Нестабильность внимания или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расконцентрированность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многие родители считают естественным качеством детства. Он же ребенок, значит, он не может быть внимательным, он не способен долго слушать (смотреть, чем-то заниматься) и т.д. Но когда видишь полугодовалого ребенка внимательно и сосредоточенно занимающего исследованием какого-то предмета или материала на протяжении 20 минут, или полуторагодовалого, который может увлеченно проталкивать шарик в отверстие, наблюдать, как он выкатывается, затем снова проталкивать и наблюдать, и снова проталкивать. Невольно задумываешься о том, что умение концентрироваться на чем-то у детей прекрасно развито, когда это им нужно и интересно. А, кроме того, эта особенность психики прекрасно поддается развитию, если целенаправленно и грамотно уделять этому внимание с раннего возраста.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ПРЕРЫВАЙТЕ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обладает природной способностью концентрироваться.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Мария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Монтессори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называет это свойство спонтанной внутренней концентрацией, которая основана на свободе выбора занятия, она настолько абсолютна, что ребенок, увлекшись чем-то интересным, не замечает никаких других стимулов вокруг себя, таких как люди, музыка, шум. Такую способность нужно поддерживать и лелеять. А мы порой грубо прерываем занятия малыша. Вот он увлекся чем-то, сосредоточился и даже не слышит нашего оклика: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говорю, пора обедать!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настаивайте, позовите немного позже!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4/1619363700_13-phonoteka_org-p-detskie-foni-dlya-oformleniya-teksta-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858000" cy="914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8" y="714348"/>
            <a:ext cx="571504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НЕОБХОДИМЫЙ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ИНТЕРЕС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Необходимо, чтобы в окружающем пространстве ребенка, имелись предметы (и мотивы), способные вызвать его интерес. Мария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Монтессори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писала, что если малыш с интересом может использовать предметы по назначению, это создает 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некий умственный порядок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совершенствование координации движений вместе с 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умственным порядком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есть основа концентрации. Не перегружайте ребенка запретами, предоставьте ему максимальную свободу выбора и проявления интереса, помогайте ему осваивать предметы в окружающем его мире, а также совершенствовать координацию движений, он хочет сам включить свет в ванной, помогите в первый раз подтащить стул, взобраться на него, включить, затем спуститься. Только настоящие действия и настоящие предметы вызывают у ребенка неподдельный интерес. Зрелища тоже вызывают у детей восторг и интерес. Регулярные походы в театр, музей и т.д. учат ребенка концентрироваться на зрительных и слуховых образах, долго и внимательно наблюдать. Увеличивайте время таких мероприятий постепенно.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4/1619363700_13-phonoteka_org-p-detskie-foni-dlya-oformleniya-teksta-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858000" cy="9144000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42918" y="785786"/>
            <a:ext cx="5786478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ДОВЕРЬТЕ РЕБЕНКУ НАСТОЯЩЕЕ ДЕЛО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Не бойтесь доверять ребенку домашние дела, пользуйтесь тем моментом, когда ему это интересно, даже если уборка после его «работы» занимает какое-то время. То, что для нас рутина, для ребенка увлекательная игра, причем развивающая мелкую моторику и повышающая самооценку ребенка. Мне не раз приходилось наблюдать, как маленькие энтузиасты изо всех сил стараются помочь. «Мама, дай тряпки, мы будем мыть пол». Внутри у меня все холодеет, представляю, сколько сил я потрачу потом на ликвидацию последствий, но внешне я невозмутима. Ведь это стоит той старательной сосредоточенности, которая написана на лицах малышей. А удовлетворение от сделанной работы в следующий раз заставит их быть еще сосредоточенней и концентрироваться дольше. Если в доме есть растения или животные, привлеките малыша к ухаживанию за ними. Не бойтесь делиться с ребенком вашими увлечениями, обсудите с ним, почему это так интересно. Покажите ребенку, как нужно стирать по-настоящему: намыливать, полоскать, отжимать, встряхивать и развешивать. В наш век автоматической стирки большинство детей этого никогда не видели. Если вы натяните на уровне ребенка веревочку и дадите прищепки, восторгу не будет конца. Веревку (шнурок) можно привязать к двум стульям.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4/1619363700_13-phonoteka_org-p-detskie-foni-dlya-oformleniya-teksta-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858000" cy="9144000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14356" y="857224"/>
            <a:ext cx="5572164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ИГРАЙТЕ В ИГРЫ НА КОНЦЕНТРАЦИЮ ВНИМАНИЯ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Ребенку показывают несколько предметов, лежащих на столе. Когда он отвернется, один из предметов убирают или переставляют. От ребенка требуется указать, что изменилось. Начинать следует с небольшого количества предметов, постепенно его увеличивая. Ребенок рисует любую несложную картинку (котик, домик и др.) и передает ее взрослому, а сам отворачивается. Взрослый дорисовывает несколько деталей и возвращает картинку. Ребенок должен заметить, что изменилось в рисунке. Затем взрослый и ребенок могут поменяться ролями. Поиграйте в «Зеркало», особенно это если в гости пришли другие дети. В этой игре детям предлагается вслед за ведущим повторить его движения (как отдельные движения, так и их последовательность). Каждый ребенок может побывать в роли ведущего, им это очень нравится. Можно, например, танцевать, один из детей показывает движения, все внимательно следят за ним и стараются повторить. В течение 10-15 секунд нужно увидеть вокруг себя как можно больше предметов одного и того же цвета (или одного размера, формы, материала и т. п.). Если детей много, они могут дополнять друг друга. Более сложное упражнение, на концентрацию слухового внимания, когда словесное сообщение передается шепотом по кругу, пока оно не вернется к первому игроку (это может быть фраза, слова или целая сказка (увеличивайте длину сообщения постепенно).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4/1619363700_13-phonoteka_org-p-detskie-foni-dlya-oformleniya-teksta-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858000" cy="9144000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14356" y="857224"/>
            <a:ext cx="5572164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ДЕТИ НЕПОСЕДЫ. ДАВАЙТЕ ВЫХОД</a:t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С раннего возраста ребенку навязывается типичный взрослый стереотип, по которому хорошо быть тихим, по сути, пассивным ребенком, и плохо быть активным, деятельным, а значит мешающим и раздражающим. Как это ни странно, необходимо давать выход детской активности, энергичности, непоседливости. Только после этого можно сосредоточиться по- настоящему и на чем-то тихом, спокойном. Спокойные, требующие концентрации игры должны чередоваться с играми подвижными и эмоциональными. Играйте с ребенком в подвижные игры, беситесь, кричите, устройте бой с подушками. Не подавляйте его активность, наоборот, дайте волю и своим эмоциям, давно забытой ребячливости. Недавно мы побывали в маленьком театре-студии, где все сидели (и лежали) во время спектакля на подушечках, после спектакля завязался настоящий подушечный бой, родители и дети бросали друг в друга подушками, давно мне не приходилось видеть сразу столько счастливых, забывших обо всех проблемах людей.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4/1619363700_13-phonoteka_org-p-detskie-foni-dlya-oformleniya-teksta-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858000" cy="9144000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00042" y="857224"/>
            <a:ext cx="592933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14356" y="1428728"/>
            <a:ext cx="564360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ДОВЕРЯЙТЕ СВОЕМУ РЕБЕНКУ!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Ребенок, который не уверен в любви и доверии родителей, ни на чем не может сосредоточиться. Если ему редко говорят: «Я люблю тебя», а все чаще «Ты плохой мальчик! Так хорошие дети себя не ведут», его будут раздирать внутренние противоречия, а в результате, он будет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расконцентрирован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 агрессивен. Не забывайте, что лучшими помощниками в установлении хороших отношений с детьми и передаче им информации о нашей любви по-прежнему остаются: тактильный контакт, контакт глаз, добрые слова и улыбки. Пусть ваши отношения будут доверительными и демократичными. Научите ребенка быть внимательным к окружающим, для этого объясняйте свои чувства и чувства окружающих, учите сочувствовать. Например, объясните, что бабушка устала, поэтому раздражена, а вы грустите, потому что надолго уехала ваша лучшая подруга, а если сделать бабушке открытку или показать спектакль, это может поднять ей настроение и т.д. И помните, сохраняя состояние внутреннего покоя сами, вы помогаете и ребенку оставаться спокойным и внимательным!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313</Words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24</cp:revision>
  <dcterms:created xsi:type="dcterms:W3CDTF">2021-09-09T07:11:28Z</dcterms:created>
  <dcterms:modified xsi:type="dcterms:W3CDTF">2021-09-09T10:20:24Z</dcterms:modified>
</cp:coreProperties>
</file>