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5" r:id="rId4"/>
    <p:sldId id="261" r:id="rId5"/>
    <p:sldId id="262" r:id="rId6"/>
    <p:sldId id="266" r:id="rId7"/>
    <p:sldId id="267" r:id="rId8"/>
    <p:sldId id="268" r:id="rId9"/>
    <p:sldId id="269" r:id="rId10"/>
    <p:sldId id="271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vsjo_dlja_doshkoljat/post31321699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text=&#1095;&#1090;&#1086;%20&#1090;&#1072;&#1082;&#1086;&#1077;%20&#1073;&#1077;&#1079;&#1086;&#1087;&#1072;&#1089;&#1085;&#1086;&#1089;&#1090;&#1100;&amp;img_url=https://ds02.infourok.ru/uploads/ex/0438/00082e0f-872a6422/img4.jpg&amp;pos=21&amp;rpt=simage&amp;lr=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kTUzeBJv3zo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veinternet.ru/community/5610805/post3603145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vsjo_dlja_doshkoljat/post38394644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-k-nam.ru/post20650157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8;&#1072;&#1089;&#1089;&#1084;&#1086;&#1090;&#1088;&#1080;%20&#1082;&#1072;&#1088;&#1090;&#1080;&#1085;&#1082;&#1091;%20-%20&#1073;&#1077;&#1079;&#1086;&#1087;&#1072;&#1089;&#1085;&#1086;&#1089;&#1090;&#1100;%20&#1076;&#1086;&#1084;&#1072;&amp;img_url=http://detsad196.ru/sites/default/files/pravila_bezopasnosti_i_povedeniya.jpg&amp;pos=1&amp;rpt=simage&amp;lr=5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vsjo_dlja_doshkoljat/post2928757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werpointhintergrund.com/uploads/childrens-kids-background-templat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468543" cy="6857999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164214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маршрут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организации совместной деятельности детей и родителей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сети Интернет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«Безопасность ребенка в быту»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 воспитатель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Артюхина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Влада Александровна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3.bp.blogspot.com/-aewzTioqjjo/V1W_0TFiUTI/AAAAAAAABK4/HBBl5qmX_co-SVwNmBXaftnLZ7e0wUJMwCLcB/s1600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59832" y="325686"/>
            <a:ext cx="60841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8. Первая помощь ребенку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все-таки неприятность случилась и малышу необходима первая помощь, то здесь вы можете найти информацию об оказании первой помощи ребенку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https://www.liveinternet.ru/users/vsjo_dlja_doshkoljat/post313216990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roza.ru/pics/2016/10/07/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51920" y="413341"/>
            <a:ext cx="52920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правил есть на свете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должны запомнить дети!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спички лучше не играть!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Дверь чужим не открывать!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Осторожность в гололед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ушибов сбережет!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в саду забор,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дороге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чтоб не было беды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шалите у воды!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бери без спросу нож!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запомни, где живешь!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пожар, что нужно знать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кого на помощь звать?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Ноль один, ноль два, ноль три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запомни! И звони!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myshared.ru/7/803177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i/244876/0005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606605"/>
            <a:ext cx="8208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образовательный маршрут посвящен безопасности детей в быту.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этом много говорится, много пишется, но, тем не менее, всем нам свойственно в той или иной степени забывать об этом или думать, что с нами ничего страшного не произойдёт. И вы, как взрослый человек, должны четко осознавать возможный уровень опасности и предупредить возникновение всевозможных чрезвычайных ситуаций и позаботиться о безопасности ваших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прививать ему навыки безопасного поведения в быту совместно с родителями, которые выступают для ребенка примером для подражания.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Предлагаем вам вместе со своим ребенком пройти азбуку безопасного поведения дома, чтобы Ваш ребенок осторожнее и осмотрительнее относился к потенциально опасным для человека ситуациям.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вам необходимо сделать несколько шагов: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3.bp.blogspot.com/-uyncG4Y_Fwo/V1W_0D9t9lI/AAAAAAAABKw/46lJaI62R60ygUVFw_Hne5plEaD_lmdfwCLcB/s1600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pic>
        <p:nvPicPr>
          <p:cNvPr id="3" name="Рисунок 2" descr="C:\Users\Юлия\Desktop\0002-002-Nasha-bezopasn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692696"/>
            <a:ext cx="4536504" cy="372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103257"/>
            <a:ext cx="4104456" cy="24314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1. Что такое безопасность?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https://yandex.ru/images/search?text=что%20такое%20безопасность&amp;img_url=https%3A%2F%2Fds02.infourok.ru%2Fuploads%2Fex%2F0438%2F00082e0f-872a6422%2Fimg4.jpg&amp;pos=21&amp;rpt=simage&amp;lr=51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4876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pic>
        <p:nvPicPr>
          <p:cNvPr id="14340" name="Рисунок 3" descr="maxres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3557588" cy="3305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Рисунок 5" descr="123-6-obzh-kartinki-dety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672408" cy="329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51720" y="155875"/>
            <a:ext cx="694826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Основные источники опасности для ребенка-дошкольника, с которыми он может столкнуться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опасные предметы;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опасные ситуации дома;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незнакомые люди.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Перейдите по ссылке, в которой ребенок может ознакомиться с основными правилами безопасности дома, просмотрев серию мультфильмов.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b="1" i="1" u="sng" dirty="0" smtClean="0">
                <a:hlinkClick r:id="rId5" tooltip="Поделиться ссылкой"/>
              </a:rPr>
              <a:t>https:</a:t>
            </a:r>
            <a:r>
              <a:rPr lang="en-US" sz="1600" dirty="0" smtClean="0">
                <a:hlinkClick r:id="rId5" tooltip="Поделиться ссылкой"/>
              </a:rPr>
              <a:t> </a:t>
            </a:r>
            <a:r>
              <a:rPr lang="en-US" sz="1600" b="1" i="1" u="sng" dirty="0" smtClean="0">
                <a:hlinkClick r:id="rId5" tooltip="Поделиться ссылкой"/>
              </a:rPr>
              <a:t>//</a:t>
            </a:r>
            <a:r>
              <a:rPr lang="en-US" sz="1600" b="1" i="1" u="sng" dirty="0" err="1" smtClean="0">
                <a:hlinkClick r:id="rId5" tooltip="Поделиться ссылкой"/>
              </a:rPr>
              <a:t>youtu.be</a:t>
            </a:r>
            <a:r>
              <a:rPr lang="en-US" sz="1600" b="1" i="1" u="sng" dirty="0" smtClean="0">
                <a:hlinkClick r:id="rId5" tooltip="Поделиться ссылкой"/>
              </a:rPr>
              <a:t>/kTUzeBJv3zo</a:t>
            </a:r>
            <a:endParaRPr lang="ru-RU" sz="1600" dirty="0" smtClean="0"/>
          </a:p>
          <a:p>
            <a:r>
              <a:rPr lang="en-US" sz="1600" dirty="0" smtClean="0"/>
              <a:t> </a:t>
            </a:r>
            <a:endParaRPr lang="ru-RU" sz="1600" dirty="0" smtClean="0"/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3.bp.blogspot.com/-uyncG4Y_Fwo/V1W_0D9t9lI/AAAAAAAABKw/46lJaI62R60ygUVFw_Hne5plEaD_lmdfwCLcB/s1600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pic>
        <p:nvPicPr>
          <p:cNvPr id="3" name="Рисунок 2" descr="C:\Users\Юлия\Desktop\9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8519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823728"/>
            <a:ext cx="4392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ребенку сказку о безопасности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Обсудите с ребенком выбранную ситуацию, спросите о том, как можно было избежать последствий ситуации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https://www.liveinternet.ru/community/5610805/post360314549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up/datai/175922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5066066"/>
            <a:ext cx="8640960" cy="15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378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4. Рекомендации родителям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вы найдете основные рекомендации по теме: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В КОТОРОМ ЕСТЬ РЕБЁНОК ДОЛЖЕН БЫТЬ БЕЗОПАСНЫМ!»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поможете вашему ребенку избежать попадания в неприятные ситуации дома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https://www.liveinternet.ru/users/vsjo_dlja_doshkoljat/post383946447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Юлия\Desktop\post-7089-12571652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6632"/>
            <a:ext cx="669674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werpointhintergrund.com/uploads/childrens-kids-background-templat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468543" cy="6857999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1521512"/>
            <a:ext cx="4320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Шаг 5. Сказка о безопасности  в стихах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можете скрасить досуг с малышом, прочитав сказку о правилах безопасности в стихах. При этом ребенок может рассматривать и анализировать иллюстрации.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http://www.idi-k-nam.ru/post206501575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Юлия\Desktop\144_image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4248472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44876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0189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15816" y="734002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6.  Дидактические картинки «Правила безопасности и поведения»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Рассмотрите с ребенком картинки. Предложите объяснить изображенную ситуацию, спросите малыша, как бы он поступил на месте персонажа (ребенок должен пояснить свой ответ)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https://yandex.ru/images/search?text=рассмотри%20картинку%20-%20безопасность%20дома&amp;img_url=http%3A%2F%2Fdetsad196.ru%2Fsites%2Fdefault%2Ffiles%2Fpravila_bezopasnosti_i_povedeniya.jpg&amp;pos=1&amp;rpt=simage&amp;lr=51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3.bp.blogspot.com/-uyncG4Y_Fwo/V1W_0D9t9lI/AAAAAAAABKw/46lJaI62R60ygUVFw_Hne5plEaD_lmdfwCLcB/s1600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188640"/>
            <a:ext cx="3491880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7 Раскраски «Безопасность»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закрепить полученные знания у ребенка о правилах безопасности, предложите ему эти раскраски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https://www.liveinternet.ru/users/vsjo_dlja_doshkoljat/post292875775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s02.infourok.ru/uploads/ex/0422/00055b51-51535727/img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2656"/>
            <a:ext cx="46805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</TotalTime>
  <Words>439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Влада</cp:lastModifiedBy>
  <cp:revision>6</cp:revision>
  <dcterms:created xsi:type="dcterms:W3CDTF">2018-04-09T17:54:30Z</dcterms:created>
  <dcterms:modified xsi:type="dcterms:W3CDTF">2023-01-16T13:40:28Z</dcterms:modified>
</cp:coreProperties>
</file>