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6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63" r:id="rId15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9900"/>
    <a:srgbClr val="FFCC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AD3DFE7-BC8E-474E-8634-6694BBAA9C3B}" type="datetimeFigureOut">
              <a:rPr lang="ru-RU" smtClean="0"/>
              <a:pPr>
                <a:defRPr/>
              </a:pPr>
              <a:t>13.01.2023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20E4AA6-ED4B-4AC5-B37B-F1EBB87F7E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978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D04546-66E3-4E47-8834-4780C7F6472E}" type="datetimeFigureOut">
              <a:rPr lang="ru-RU" smtClean="0"/>
              <a:pPr>
                <a:defRPr/>
              </a:pPr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EA00A-4DC6-4678-9ABC-3ACD91A0E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17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07E1A5-CBD1-4525-B861-10C4BE53FFA9}" type="datetimeFigureOut">
              <a:rPr lang="ru-RU" smtClean="0"/>
              <a:pPr>
                <a:defRPr/>
              </a:pPr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615E2-0996-4383-9F8D-EFE60DBEEC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65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E816EE-8636-4E89-BA8F-97ECD9748D8B}" type="datetimeFigureOut">
              <a:rPr lang="ru-RU" smtClean="0"/>
              <a:pPr>
                <a:defRPr/>
              </a:pPr>
              <a:t>13.01.2023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E79D1-ABB1-4A98-8D3E-45D07DE9A4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07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9199AF9-CDC3-470C-BC8A-22E619C06174}" type="datetimeFigureOut">
              <a:rPr lang="ru-RU" smtClean="0"/>
              <a:pPr>
                <a:defRPr/>
              </a:pPr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pPr>
              <a:defRPr/>
            </a:pPr>
            <a:fld id="{5489796F-3A29-4B24-829F-D19FDE0348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345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7AF779-9313-4202-8700-39BA0CDFDD26}" type="datetimeFigureOut">
              <a:rPr lang="ru-RU" smtClean="0"/>
              <a:pPr>
                <a:defRPr/>
              </a:pPr>
              <a:t>13.01.2023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56AC7-3845-471C-A177-6F4E2D972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34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0EADA0-31D8-4DA4-BBBF-0DA639208A86}" type="datetimeFigureOut">
              <a:rPr lang="ru-RU" smtClean="0"/>
              <a:pPr>
                <a:defRPr/>
              </a:pPr>
              <a:t>13.01.2023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874B4-C6E8-4851-83B3-7F44E9AF0C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18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AE24AF-510C-413B-8114-10E9ED6A8F03}" type="datetimeFigureOut">
              <a:rPr lang="ru-RU" smtClean="0"/>
              <a:pPr>
                <a:defRPr/>
              </a:pPr>
              <a:t>13.01.2023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C0799-11EB-48DF-9798-F63C3A647A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12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5CBC01-F704-4A11-BC3F-F1C6CCC99AC0}" type="datetimeFigureOut">
              <a:rPr lang="ru-RU" smtClean="0"/>
              <a:pPr>
                <a:defRPr/>
              </a:pPr>
              <a:t>13.01.2023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BDB9F-C35E-4F72-B601-FC647D185B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71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56C809-C1C4-4907-9235-5FC39EDAE9F8}" type="datetimeFigureOut">
              <a:rPr lang="ru-RU" smtClean="0"/>
              <a:pPr>
                <a:defRPr/>
              </a:pPr>
              <a:t>13.01.2023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E316195-F5D7-4F39-A483-D49045B949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19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4916B51C-9055-4BA5-9606-1CF8721AB477}" type="datetimeFigureOut">
              <a:rPr lang="ru-RU" smtClean="0"/>
              <a:pPr>
                <a:defRPr/>
              </a:pPr>
              <a:t>13.01.2023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C85D0B6-4419-4C49-8824-413A9DEF5C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657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49FBFCC4-D4B1-49B7-B090-654F5F755142}" type="datetimeFigureOut">
              <a:rPr lang="ru-RU" smtClean="0"/>
              <a:pPr>
                <a:defRPr/>
              </a:pPr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670B6BF-317E-4376-B1D5-10FD21E0CA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06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>
            <a:alpha val="2901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0825" y="188913"/>
            <a:ext cx="8642350" cy="6480175"/>
          </a:xfrm>
          <a:prstGeom prst="roundRect">
            <a:avLst/>
          </a:prstGeom>
          <a:solidFill>
            <a:srgbClr val="CC9900">
              <a:alpha val="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1268413"/>
            <a:ext cx="8247062" cy="36734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</a:rPr>
            </a:br>
            <a:r>
              <a:rPr lang="ru-RU" b="1" dirty="0" smtClean="0">
                <a:latin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</a:rPr>
            </a:br>
            <a:r>
              <a:rPr lang="ru-RU" sz="5300" b="1" dirty="0" smtClean="0">
                <a:solidFill>
                  <a:srgbClr val="0000FF"/>
                </a:solidFill>
                <a:latin typeface="Arial Black" pitchFamily="34" charset="0"/>
              </a:rPr>
              <a:t>МЕРЫ ПРЕДОСТОРОЖНОСТИ И ПРАВИЛА ПОВЕДЕНИЯ НА ЛЬДУ</a:t>
            </a:r>
            <a:r>
              <a:rPr lang="ru-RU" sz="5400" b="1" dirty="0" smtClean="0">
                <a:latin typeface="Arial Black" pitchFamily="34" charset="0"/>
              </a:rPr>
              <a:t/>
            </a:r>
            <a:br>
              <a:rPr lang="ru-RU" sz="5400" b="1" dirty="0" smtClean="0">
                <a:latin typeface="Arial Black" pitchFamily="34" charset="0"/>
              </a:rPr>
            </a:b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0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6078" t="38692" r="50526" b="3609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50563" t="38692" r="5721" b="3609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8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6078" t="63522" r="50636" b="856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2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50999" t="63522" r="6129" b="856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>
            <a:alpha val="321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29250" y="2714625"/>
            <a:ext cx="2570163" cy="2125663"/>
          </a:xfrm>
        </p:spPr>
      </p:pic>
      <p:sp>
        <p:nvSpPr>
          <p:cNvPr id="8" name="Скругленный прямоугольник 7"/>
          <p:cNvSpPr/>
          <p:nvPr/>
        </p:nvSpPr>
        <p:spPr>
          <a:xfrm>
            <a:off x="395288" y="260350"/>
            <a:ext cx="8353425" cy="6264275"/>
          </a:xfrm>
          <a:prstGeom prst="roundRect">
            <a:avLst/>
          </a:prstGeom>
          <a:solidFill>
            <a:srgbClr val="CC9900">
              <a:alpha val="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468313" y="1196975"/>
            <a:ext cx="8207375" cy="12954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3200" b="1">
                <a:solidFill>
                  <a:srgbClr val="0000FF"/>
                </a:solidFill>
              </a:rPr>
              <a:t>МЫ ПЕРВЫМИ ПРИДЕМ ВАМ НА ПОМОЩЬ!</a:t>
            </a:r>
            <a:endParaRPr lang="ru-RU" sz="4000">
              <a:solidFill>
                <a:srgbClr val="0000FF"/>
              </a:solidFill>
            </a:endParaRPr>
          </a:p>
        </p:txBody>
      </p:sp>
      <p:sp>
        <p:nvSpPr>
          <p:cNvPr id="26630" name="AutoShape 3"/>
          <p:cNvSpPr>
            <a:spLocks noChangeArrowheads="1"/>
          </p:cNvSpPr>
          <p:nvPr/>
        </p:nvSpPr>
        <p:spPr bwMode="auto">
          <a:xfrm>
            <a:off x="1258888" y="2924175"/>
            <a:ext cx="3884612" cy="1657350"/>
          </a:xfrm>
          <a:prstGeom prst="rightArrowCallout">
            <a:avLst>
              <a:gd name="adj1" fmla="val 28704"/>
              <a:gd name="adj2" fmla="val 50000"/>
              <a:gd name="adj3" fmla="val 17720"/>
              <a:gd name="adj4" fmla="val 86787"/>
            </a:avLst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ru-RU" sz="1100"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2000" b="1">
                <a:solidFill>
                  <a:srgbClr val="0000FF"/>
                </a:solidFill>
                <a:latin typeface="Arial Black" pitchFamily="34" charset="0"/>
              </a:rPr>
              <a:t>ЕДИНАЯ</a:t>
            </a:r>
          </a:p>
          <a:p>
            <a:pPr algn="ctr">
              <a:spcAft>
                <a:spcPts val="1000"/>
              </a:spcAft>
            </a:pPr>
            <a:r>
              <a:rPr lang="ru-RU" sz="2000" b="1">
                <a:solidFill>
                  <a:srgbClr val="0000FF"/>
                </a:solidFill>
                <a:latin typeface="Arial Black" pitchFamily="34" charset="0"/>
              </a:rPr>
              <a:t>СЛУЖБА</a:t>
            </a:r>
          </a:p>
          <a:p>
            <a:pPr algn="ctr">
              <a:spcAft>
                <a:spcPts val="1000"/>
              </a:spcAft>
            </a:pPr>
            <a:r>
              <a:rPr lang="ru-RU" sz="2000" b="1">
                <a:solidFill>
                  <a:srgbClr val="0000FF"/>
                </a:solidFill>
                <a:latin typeface="Arial Black" pitchFamily="34" charset="0"/>
              </a:rPr>
              <a:t>СПАСЕНИЯ</a:t>
            </a:r>
            <a:endParaRPr lang="ru-RU" sz="280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684213" y="5157788"/>
            <a:ext cx="7704137" cy="935037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>
                <a:solidFill>
                  <a:srgbClr val="0000FF"/>
                </a:solidFill>
                <a:latin typeface="Arial Black" pitchFamily="34" charset="0"/>
              </a:rPr>
              <a:t>МЧС России </a:t>
            </a:r>
            <a:r>
              <a:rPr lang="ru-RU" b="1">
                <a:solidFill>
                  <a:srgbClr val="0000FF"/>
                </a:solidFill>
              </a:rPr>
              <a:t>ПРЕДУПРЕЖДАЕТ:</a:t>
            </a:r>
            <a:r>
              <a:rPr lang="ru-RU">
                <a:solidFill>
                  <a:srgbClr val="0000FF"/>
                </a:solidFill>
              </a:rPr>
              <a:t>                               </a:t>
            </a:r>
          </a:p>
          <a:p>
            <a:pPr algn="ctr">
              <a:spcAft>
                <a:spcPts val="1000"/>
              </a:spcAft>
            </a:pPr>
            <a:r>
              <a:rPr lang="ru-RU">
                <a:solidFill>
                  <a:srgbClr val="0000FF"/>
                </a:solidFill>
              </a:rPr>
              <a:t>пренебрежение Правилами охраны жизни людей на водных объектах </a:t>
            </a:r>
            <a:r>
              <a:rPr lang="ru-RU" b="1">
                <a:solidFill>
                  <a:srgbClr val="0000FF"/>
                </a:solidFill>
              </a:rPr>
              <a:t>ОПАСНО</a:t>
            </a:r>
            <a:r>
              <a:rPr lang="ru-RU">
                <a:solidFill>
                  <a:srgbClr val="0000FF"/>
                </a:solidFill>
              </a:rPr>
              <a:t> для Вашей жизни!</a:t>
            </a:r>
            <a:endParaRPr lang="ru-RU" sz="4400">
              <a:solidFill>
                <a:srgbClr val="0000FF"/>
              </a:solidFill>
            </a:endParaRPr>
          </a:p>
        </p:txBody>
      </p:sp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5429250" y="2786063"/>
            <a:ext cx="2571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00FF"/>
                </a:solidFill>
                <a:latin typeface="Calibri" pitchFamily="34" charset="0"/>
              </a:rPr>
              <a:t>01 или 112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Picture 2" descr="MCHS-1"/>
          <p:cNvPicPr>
            <a:picLocks noChangeAspect="1" noChangeArrowheads="1"/>
          </p:cNvPicPr>
          <p:nvPr/>
        </p:nvPicPr>
        <p:blipFill>
          <a:blip r:embed="rId2"/>
          <a:srcRect l="50748" t="64902" r="6747" b="10434"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5363" name="Picture 2" descr="MCHS-1"/>
          <p:cNvPicPr>
            <a:picLocks noChangeAspect="1" noChangeArrowheads="1"/>
          </p:cNvPicPr>
          <p:nvPr/>
        </p:nvPicPr>
        <p:blipFill>
          <a:blip r:embed="rId2"/>
          <a:srcRect l="6107" t="13577" r="50546" b="60916"/>
          <a:stretch>
            <a:fillRect/>
          </a:stretch>
        </p:blipFill>
        <p:spPr bwMode="auto">
          <a:xfrm>
            <a:off x="0" y="0"/>
            <a:ext cx="9144000" cy="68310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6387" name="Picture 2" descr="MCHS-1"/>
          <p:cNvPicPr>
            <a:picLocks noChangeAspect="1" noChangeArrowheads="1"/>
          </p:cNvPicPr>
          <p:nvPr/>
        </p:nvPicPr>
        <p:blipFill>
          <a:blip r:embed="rId2"/>
          <a:srcRect l="50748" t="13661" r="6184" b="62219"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7411" name="Picture 2" descr="MCHS-1"/>
          <p:cNvPicPr>
            <a:picLocks noChangeAspect="1" noChangeArrowheads="1"/>
          </p:cNvPicPr>
          <p:nvPr/>
        </p:nvPicPr>
        <p:blipFill>
          <a:blip r:embed="rId2"/>
          <a:srcRect l="5989" t="65182" r="50742" b="7309"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8435" name="Picture 2" descr="MCHS-1"/>
          <p:cNvPicPr>
            <a:picLocks noChangeAspect="1" noChangeArrowheads="1"/>
          </p:cNvPicPr>
          <p:nvPr/>
        </p:nvPicPr>
        <p:blipFill>
          <a:blip r:embed="rId2"/>
          <a:srcRect l="50143" t="39230" r="5991" b="36679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2" descr="MCHS-1"/>
          <p:cNvPicPr>
            <a:picLocks noChangeAspect="1" noChangeArrowheads="1"/>
          </p:cNvPicPr>
          <p:nvPr/>
        </p:nvPicPr>
        <p:blipFill>
          <a:blip r:embed="rId2"/>
          <a:srcRect l="6125" t="39413" r="50705" b="36732"/>
          <a:stretch>
            <a:fillRect/>
          </a:stretch>
        </p:blipFill>
        <p:spPr bwMode="auto">
          <a:xfrm>
            <a:off x="0" y="0"/>
            <a:ext cx="9144000" cy="6816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7031" t="12993" r="51616" b="6092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6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50378" t="12993" r="5862" b="6092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36</TotalTime>
  <Words>30</Words>
  <Application>Microsoft Office PowerPoint</Application>
  <PresentationFormat>Экран (4:3)</PresentationFormat>
  <Paragraphs>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Century Gothic</vt:lpstr>
      <vt:lpstr>Garamond</vt:lpstr>
      <vt:lpstr>Times New Roman</vt:lpstr>
      <vt:lpstr>Savon</vt:lpstr>
      <vt:lpstr>  МЕРЫ ПРЕДОСТОРОЖНОСТИ И ПРАВИЛА ПОВЕДЕНИЯ НА ЛЬДУ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СОШ с.Никольское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server</dc:creator>
  <cp:lastModifiedBy>Влада</cp:lastModifiedBy>
  <cp:revision>11</cp:revision>
  <dcterms:created xsi:type="dcterms:W3CDTF">2012-12-10T12:20:22Z</dcterms:created>
  <dcterms:modified xsi:type="dcterms:W3CDTF">2023-01-13T13:51:05Z</dcterms:modified>
</cp:coreProperties>
</file>